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3963c8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3963c8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3963c8c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3963c8c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963c8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3963c8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3963c8c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3963c8c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Coloração de vértice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16225" y="481775"/>
            <a:ext cx="3684600" cy="4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Ordenar os vértices por graus decrescentes.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Vértice 3: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Vértice 1: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Vértice 2: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Vértice 4: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Vértice 5: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{3, 1, 2, 4, 5}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33361" l="1340" r="66038" t="22632"/>
          <a:stretch/>
        </p:blipFill>
        <p:spPr>
          <a:xfrm>
            <a:off x="3900825" y="587025"/>
            <a:ext cx="4958824" cy="4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129" l="0" r="0" t="139"/>
          <a:stretch/>
        </p:blipFill>
        <p:spPr>
          <a:xfrm>
            <a:off x="3900825" y="198200"/>
            <a:ext cx="4958825" cy="49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16225" y="481775"/>
            <a:ext cx="3684600" cy="4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Assinalar as cor aos vértices.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C¹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{3, 1, 2, 4, 5}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29" l="0" r="0" t="139"/>
          <a:stretch/>
        </p:blipFill>
        <p:spPr>
          <a:xfrm>
            <a:off x="3900825" y="198200"/>
            <a:ext cx="4958825" cy="49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870425" y="1395175"/>
            <a:ext cx="233100" cy="22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16225" y="481775"/>
            <a:ext cx="3684600" cy="4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Assinalar as cor aos vértices.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C¹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C²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{3, 1, 2, 4, 5}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29" l="0" r="0" t="139"/>
          <a:stretch/>
        </p:blipFill>
        <p:spPr>
          <a:xfrm>
            <a:off x="3900825" y="198200"/>
            <a:ext cx="4958825" cy="49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870425" y="1395175"/>
            <a:ext cx="233100" cy="22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870425" y="1854900"/>
            <a:ext cx="233100" cy="225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16225" y="481775"/>
            <a:ext cx="3684600" cy="4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Assinalar as cor aos vértices.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C¹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C²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C³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{3, 1, 2, 4, 5}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29" l="0" r="0" t="139"/>
          <a:stretch/>
        </p:blipFill>
        <p:spPr>
          <a:xfrm>
            <a:off x="3900825" y="198200"/>
            <a:ext cx="4958825" cy="49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870425" y="1395175"/>
            <a:ext cx="233100" cy="22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870425" y="1854900"/>
            <a:ext cx="233100" cy="225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70425" y="2314625"/>
            <a:ext cx="233100" cy="225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