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LiCPTbpCVju7Ov2M8VLfjwCPk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47683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4371880" y="-904569"/>
            <a:ext cx="3450613" cy="929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 rot="5400000">
            <a:off x="760497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2874054" y="-630409"/>
            <a:ext cx="4659889" cy="751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774423" y="1756130"/>
            <a:ext cx="8643154" cy="19690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774423" y="3725137"/>
            <a:ext cx="8643154" cy="109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449217" y="804889"/>
            <a:ext cx="929357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447331" y="2010878"/>
            <a:ext cx="4488654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254140" y="2017343"/>
            <a:ext cx="4488654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447191" y="804163"/>
            <a:ext cx="9295603" cy="105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447191" y="2019549"/>
            <a:ext cx="4488794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1447191" y="2824269"/>
            <a:ext cx="4488794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256025" y="2023003"/>
            <a:ext cx="4488794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256025" y="2821491"/>
            <a:ext cx="4488794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1444671" y="798973"/>
            <a:ext cx="2961967" cy="240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3032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1444671" y="3205491"/>
            <a:ext cx="2961967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66" name="Google Shape;66;p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7"/>
          <p:cNvSpPr txBox="1"/>
          <p:nvPr>
            <p:ph type="title"/>
          </p:nvPr>
        </p:nvSpPr>
        <p:spPr>
          <a:xfrm>
            <a:off x="1451206" y="1129512"/>
            <a:ext cx="5532328" cy="1922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450329" y="3059600"/>
            <a:ext cx="5524404" cy="20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8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8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hyperlink" Target="https://www.youtube.com/watch?v=YQu4OPmQ8Q0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774423" y="802298"/>
            <a:ext cx="8637073" cy="29207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</a:pPr>
            <a:r>
              <a:rPr lang="es-AR"/>
              <a:t>INTRODUCCIÓN A PYTHON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774424" y="372407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/>
              <a:t>CIENCIA DE DATOS Y BIG DATA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s-AR"/>
              <a:t>¿QUÉ ES PYTHON?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36104" y="2644170"/>
            <a:ext cx="1091979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Python es un lenguaje de programación interpretado cuya filosofía hace hincapié en la legibilidad de su código.​ Se trata de un lenguaje de programación multiparadigma, ya que soporta orientación a objetos, programación imperativa y, en menor medida, programación funcional.</a:t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s-AR"/>
              <a:t>¿QUÉ ES UNA LIBRERÍA?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91134" y="1853753"/>
            <a:ext cx="11920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 informática, una biblioteca o, llamada por vicio del lenguaje </a:t>
            </a:r>
            <a:r>
              <a:rPr b="1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librería,</a:t>
            </a: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 es un conjunto de implementaciones funcionales, codificadas en un lenguaje de </a:t>
            </a:r>
            <a:r>
              <a:rPr b="1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programación</a:t>
            </a: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que ofrece una interfaz bien definida para la funcionalidad que se invoca.</a:t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91058" y="3501918"/>
            <a:ext cx="11920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 acuerdo a la necesidad del proyecto a realizar, se pueden utilizar diferentes librerías, 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-"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Manipulación de datos: Pandas, NumPy, etc</a:t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-"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Graficar: Matplotlib, Seaborn, Bokeh, etc</a:t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-"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Machine leaning: Scikit learn, TensorFlow, etc</a:t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450392" y="632240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s-AR"/>
              <a:t>¿QUÉ ES ANACONDA?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59025" y="1681478"/>
            <a:ext cx="118740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Anaconda es un distribución libre y abierta​ de los lenguajes Python y R, utilizada en ciencia de datos, y aprendizaje automático. Esto incluye procesamiento de grandes volúmenes de información, análisis predictivo y cómputos científicos. Está orientado a simplificar el despliegue y administración de los paquetes de software.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 otras palabras, nos va a simplificar la instalación del entorno para poder comenzar a trabajar con Python, en el ámbito de ciencia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111408" y="4400888"/>
            <a:ext cx="61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sng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86408" y="4447388"/>
            <a:ext cx="2266200" cy="645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024808" y="4469536"/>
            <a:ext cx="9144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024808" y="4654336"/>
            <a:ext cx="897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Bajar hasta encontrar los links de descarga del sistema operativo que posean, a su vez dejamos un video en español para mas detalle: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https://www.youtube.com/watch?v=YQu4OPmQ8Q0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450392" y="196144"/>
            <a:ext cx="9291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s-AR"/>
              <a:t>¿QUÉ PASA SI QUEREMOS TRABAJAR CON UNA LIBRERÍA NO CONTENIDA EN ANACONDA?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264067" y="1693965"/>
            <a:ext cx="1974600" cy="1049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(Package Installer for Python)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650434" y="1167954"/>
            <a:ext cx="92913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 través de PIP, podemos instalar diferentes librerías de Python desde la Terminal (en Linux) o desde PowerShell (en Windows).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Por ejemplo, si queremos instalar una librería para hacer WebScrapping llamada Scrapy, lo haríamos de la siguiente manera: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136" y="3166684"/>
            <a:ext cx="6175513" cy="3005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8004313" y="3133138"/>
            <a:ext cx="2054100" cy="410700"/>
          </a:xfrm>
          <a:prstGeom prst="rect">
            <a:avLst/>
          </a:prstGeom>
          <a:noFill/>
          <a:ln cap="flat" cmpd="sng" w="76200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3108" y="4167352"/>
            <a:ext cx="3538200" cy="12003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 recomendable es buscar en la documentación de la librería que se desea instalar, cual es la nomenclatura de la misma.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6"/>
          <p:cNvCxnSpPr/>
          <p:nvPr/>
        </p:nvCxnSpPr>
        <p:spPr>
          <a:xfrm>
            <a:off x="0" y="613814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6"/>
          <p:cNvSpPr txBox="1"/>
          <p:nvPr>
            <p:ph type="title"/>
          </p:nvPr>
        </p:nvSpPr>
        <p:spPr>
          <a:xfrm>
            <a:off x="1451580" y="804520"/>
            <a:ext cx="41768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s-AR"/>
              <a:t>JUPYTER NOTEBOOK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451581" y="2015732"/>
            <a:ext cx="4372444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665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Para trabajar en un entorno interactivo es muy común utilizar Jupyter Notebook, al cual podemos acceder de manear muy sencilla una vez instalado Anaconda.</a:t>
            </a:r>
            <a:endParaRPr b="0" i="0" sz="12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665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 Linux escribimos en la terminal anaconda-navigator para iniciar el programa y en Windows nos dirigimos a los programas y buscamos el Anaconda Navigator.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665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Desde la línea de comando de anaconda (anaconda prompt) también podemos ingresar como jupyter notebook</a:t>
            </a:r>
            <a:endParaRPr b="0" i="0" sz="12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32212"/>
            <a:ext cx="5974080" cy="35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9609865" y="3621228"/>
            <a:ext cx="620813" cy="380929"/>
          </a:xfrm>
          <a:prstGeom prst="ellipse">
            <a:avLst/>
          </a:prstGeom>
          <a:noFill/>
          <a:ln cap="flat" cmpd="sng" w="57150">
            <a:solidFill>
              <a:srgbClr val="B76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007592" y="8226"/>
            <a:ext cx="41768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s-AR"/>
              <a:t>JUPYTER NOTEBOOK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371061" y="1057460"/>
            <a:ext cx="112908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Una vez dentro, se abre una vista de </a:t>
            </a:r>
            <a:r>
              <a:rPr lang="es-AR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árbol</a:t>
            </a:r>
            <a:r>
              <a:rPr b="0" i="0" lang="es-A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con la estructura de nuestras carpetas.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Para ordenar el trabajo, crearemos una carpeta llamada “jupyter_notebooks”, dentro de Documentos donde almacenaremos nuestros proyectos (solo a modo convencional para el curso).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45864" l="7031" r="6872" t="-1"/>
          <a:stretch/>
        </p:blipFill>
        <p:spPr>
          <a:xfrm>
            <a:off x="371050" y="2202000"/>
            <a:ext cx="7261400" cy="2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18107" l="41824" r="15521" t="13356"/>
          <a:stretch/>
        </p:blipFill>
        <p:spPr>
          <a:xfrm>
            <a:off x="9005342" y="3561514"/>
            <a:ext cx="1669775" cy="176253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7722975" y="2909925"/>
            <a:ext cx="4234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 New podemos elegir, diferentes opciones para poder crear archivos.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4625" y="5953120"/>
            <a:ext cx="1857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519475"/>
            <a:ext cx="1363151" cy="1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2020-07-28T20:21:46Z</dcterms:created>
  <dc:creator>CARDOSO, Federico {PI}</dc:creator>
</cp:coreProperties>
</file>