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EB23D-F2E2-49A6-9758-0E32011BD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E4056E-1A50-49D1-A2BE-EE8D00E18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89FB57-CED6-40EC-A1D5-DBAB8950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2058-35D0-4F0E-ACD4-870C3937B02D}" type="datetimeFigureOut">
              <a:rPr lang="es-AR" smtClean="0"/>
              <a:t>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D3EBC9-EA28-45DC-B321-C4C8D2E4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0E2629-6FF8-4882-8182-DC576275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C10D-B043-4E07-AEE8-12998A620D2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160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7CE7D-0D44-49A4-BF0B-BB97CB07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A9DFF7-A30E-4787-ABAF-F19723649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8C8F08-0F52-4629-BF6A-C98C3827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2058-35D0-4F0E-ACD4-870C3937B02D}" type="datetimeFigureOut">
              <a:rPr lang="es-AR" smtClean="0"/>
              <a:t>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38E694-58FD-4EBD-B23F-76077BC5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C664EC-59F3-4890-A30D-38C1D14D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C10D-B043-4E07-AEE8-12998A620D2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113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9EB630-DEA9-46BE-ABD4-E03EA6581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C711FA-A758-44E2-AD0A-C9938B91B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94093E-FADE-4558-BBBE-1F95AE02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2058-35D0-4F0E-ACD4-870C3937B02D}" type="datetimeFigureOut">
              <a:rPr lang="es-AR" smtClean="0"/>
              <a:t>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960C7F-F0F7-4616-9BD8-D6999BB9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79EEFD-EA67-4545-AC46-59286308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C10D-B043-4E07-AEE8-12998A620D2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561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FE639-E0D3-4F41-B354-12181C07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853038-66A7-48EC-9E18-2678E6479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3B9D86-4129-474A-9795-0C5B64F1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2058-35D0-4F0E-ACD4-870C3937B02D}" type="datetimeFigureOut">
              <a:rPr lang="es-AR" smtClean="0"/>
              <a:t>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FFCB7A-23E1-443F-8851-E4BC7A45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4D7AF5-62A0-402B-A672-EB6A4101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C10D-B043-4E07-AEE8-12998A620D2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870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A5061-EAA6-4FA8-9E7F-49E93E2E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8905D9-A8EC-4404-AFC5-B6602210F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87A844-30E6-4BDB-8AB4-B4C87D04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2058-35D0-4F0E-ACD4-870C3937B02D}" type="datetimeFigureOut">
              <a:rPr lang="es-AR" smtClean="0"/>
              <a:t>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E00E48-06D5-4856-9271-FBFA2997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1C4092-37DF-4EF4-A1E6-27728C78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C10D-B043-4E07-AEE8-12998A620D2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071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D1AA9-5DFD-4D30-9F0B-A1196D61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BBEF8-93FA-4AB8-9C5A-796F361C8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E6178E-EDD2-42A7-9F90-E9486CFBF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C4ECB4-7E77-48D7-A004-E40277C2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2058-35D0-4F0E-ACD4-870C3937B02D}" type="datetimeFigureOut">
              <a:rPr lang="es-AR" smtClean="0"/>
              <a:t>5/3/2020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ECA455-ADB4-4937-BDF6-4A50D6D8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75F00B-B8B6-4FD3-B1A0-7B78EF65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C10D-B043-4E07-AEE8-12998A620D2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3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78DFA-645B-4D6A-B750-6A179167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1F216D-36AB-4FA5-8E49-2368C94A6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D9010D-B345-4150-A932-A11D3D5BB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3EE726-C54E-4922-AB5C-87DA87B0A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E61C9C-659C-4CAB-8F4F-A8786D240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4667D9-8B9B-4E81-8EF2-FAB778C5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2058-35D0-4F0E-ACD4-870C3937B02D}" type="datetimeFigureOut">
              <a:rPr lang="es-AR" smtClean="0"/>
              <a:t>5/3/2020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B6C932-C627-4D2A-BF92-A6C9524B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86A67B4-A159-4642-B928-E01D1BC4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C10D-B043-4E07-AEE8-12998A620D2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71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2D7E0-7078-4413-AFF0-260041B0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959D9D-F5CF-45D0-B541-EE098911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2058-35D0-4F0E-ACD4-870C3937B02D}" type="datetimeFigureOut">
              <a:rPr lang="es-AR" smtClean="0"/>
              <a:t>5/3/2020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08C55A-9EB8-4C5F-BE27-D95C6030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FA8C5A-C6C8-4DD6-AB44-896BD794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C10D-B043-4E07-AEE8-12998A620D2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302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442AB8-7DD9-46D6-8AA0-5F90605A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2058-35D0-4F0E-ACD4-870C3937B02D}" type="datetimeFigureOut">
              <a:rPr lang="es-AR" smtClean="0"/>
              <a:t>5/3/2020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7F77E8-CFBD-48FB-906F-BD04FE6E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201AE7-A357-4743-89B8-DAB20EB6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C10D-B043-4E07-AEE8-12998A620D2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478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BC03F-7E05-45BE-A38D-AE02FF10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4D3AC4-B7A7-4B68-BA96-5E7A19082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E5B141-08B5-4D32-8E95-76563752D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BDB2A0-D98D-43F6-8DD2-F65D9AEB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2058-35D0-4F0E-ACD4-870C3937B02D}" type="datetimeFigureOut">
              <a:rPr lang="es-AR" smtClean="0"/>
              <a:t>5/3/2020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7FF935-D467-4D54-A966-9A0971D6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C3C319-9C6F-4F34-86AB-8E800939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C10D-B043-4E07-AEE8-12998A620D2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444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7C4BC-176B-41A8-AE29-DDC7F4C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D6BA04-65C2-4980-82DC-D6F1827D9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CCD325-D759-4B2C-A49E-973974161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0EA02C-299C-49A1-915B-DE8E8E26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2058-35D0-4F0E-ACD4-870C3937B02D}" type="datetimeFigureOut">
              <a:rPr lang="es-AR" smtClean="0"/>
              <a:t>5/3/2020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0898BD-6D20-44BA-A361-A292BBFB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5858A6-FE20-4E70-BF61-04B1B903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C10D-B043-4E07-AEE8-12998A620D2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283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DCC313-2702-40A8-A770-43FE61B4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BED041-DEFA-4556-9F72-6858038E0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65698D-D796-4A31-9D59-246B7730B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52058-35D0-4F0E-ACD4-870C3937B02D}" type="datetimeFigureOut">
              <a:rPr lang="es-AR" smtClean="0"/>
              <a:t>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3230A5-F53A-4C0E-935B-60DFF1230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BB0D5-C248-4EA5-8D67-27D469779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FC10D-B043-4E07-AEE8-12998A620D2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235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hlinkClick r:id="rId2" action="ppaction://hlinksldjump"/>
            <a:extLst>
              <a:ext uri="{FF2B5EF4-FFF2-40B4-BE49-F238E27FC236}">
                <a16:creationId xmlns:a16="http://schemas.microsoft.com/office/drawing/2014/main" id="{354E7199-1CAE-414D-852A-CDD85F4C8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7555" y="0"/>
            <a:ext cx="9256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3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hlinkClick r:id="rId2" action="ppaction://hlinksldjump"/>
            <a:extLst>
              <a:ext uri="{FF2B5EF4-FFF2-40B4-BE49-F238E27FC236}">
                <a16:creationId xmlns:a16="http://schemas.microsoft.com/office/drawing/2014/main" id="{252A0F4D-D5FB-4239-B3C0-FBB7F915B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8148" y="0"/>
            <a:ext cx="9275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6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hlinkClick r:id="rId2" action="ppaction://hlinksldjump"/>
            <a:extLst>
              <a:ext uri="{FF2B5EF4-FFF2-40B4-BE49-F238E27FC236}">
                <a16:creationId xmlns:a16="http://schemas.microsoft.com/office/drawing/2014/main" id="{E7284E92-04B1-461A-9882-314442BC8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0975" y="209550"/>
            <a:ext cx="42100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2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hlinkClick r:id="rId2" action="ppaction://hlinksldjump"/>
            <a:extLst>
              <a:ext uri="{FF2B5EF4-FFF2-40B4-BE49-F238E27FC236}">
                <a16:creationId xmlns:a16="http://schemas.microsoft.com/office/drawing/2014/main" id="{FF0A2F0C-D858-4421-88B7-B36B1E0F3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6008" y="0"/>
            <a:ext cx="9199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1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DC435084-D531-48D8-B6FB-79198CE81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1198" y="0"/>
            <a:ext cx="9269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66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Ezequiel Eduardo Juarez</dc:creator>
  <cp:lastModifiedBy>Ezequiel Eduardo Juarez</cp:lastModifiedBy>
  <cp:revision>2</cp:revision>
  <dcterms:created xsi:type="dcterms:W3CDTF">2020-03-05T18:30:56Z</dcterms:created>
  <dcterms:modified xsi:type="dcterms:W3CDTF">2020-03-05T18:40:48Z</dcterms:modified>
</cp:coreProperties>
</file>