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Voting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Sistema de orientación partidaria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508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87824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2097741"/>
            <a:ext cx="8535988" cy="3896659"/>
          </a:xfrm>
        </p:spPr>
        <p:txBody>
          <a:bodyPr>
            <a:normAutofit/>
          </a:bodyPr>
          <a:lstStyle/>
          <a:p>
            <a:r>
              <a:rPr lang="es-AR" dirty="0" smtClean="0"/>
              <a:t>En este trabajo se utilizan expresiones regulares para reconocer las entidades de interés, las cuales son:</a:t>
            </a:r>
          </a:p>
          <a:p>
            <a:r>
              <a:rPr lang="es-AR" dirty="0" smtClean="0"/>
              <a:t>Personas, Votos, Partidos políticos, Expedientes y Leyes.</a:t>
            </a:r>
          </a:p>
          <a:p>
            <a:endParaRPr lang="es-AR" dirty="0" smtClean="0"/>
          </a:p>
          <a:p>
            <a:r>
              <a:rPr lang="es-AR" dirty="0" smtClean="0"/>
              <a:t>Y luego se arman relaciones entre estas entidades, las de mayor interés son:</a:t>
            </a:r>
          </a:p>
          <a:p>
            <a:r>
              <a:rPr lang="es-AR" dirty="0" smtClean="0"/>
              <a:t>Persona -&gt; Voto, y Persona -&gt; Partido político.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44866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87824"/>
          </a:xfrm>
        </p:spPr>
        <p:txBody>
          <a:bodyPr/>
          <a:lstStyle/>
          <a:p>
            <a:r>
              <a:rPr lang="es-AR" dirty="0" smtClean="0"/>
              <a:t>Características y objetivos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2097741"/>
            <a:ext cx="8535988" cy="3896659"/>
          </a:xfrm>
        </p:spPr>
        <p:txBody>
          <a:bodyPr>
            <a:normAutofit/>
          </a:bodyPr>
          <a:lstStyle/>
          <a:p>
            <a:r>
              <a:rPr lang="es-AR" dirty="0" smtClean="0"/>
              <a:t>El objetivo del trabajo es extraer información de documentos en forma de tabla, que indican el tipo de voto emitido por cada diputado con respecto a las leyes indicadas en esos documentos.</a:t>
            </a:r>
          </a:p>
          <a:p>
            <a:endParaRPr lang="es-AR" dirty="0" smtClean="0"/>
          </a:p>
          <a:p>
            <a:r>
              <a:rPr lang="es-AR" dirty="0" smtClean="0"/>
              <a:t>Utilizando IEPY es bastante simple separar las oraciones, y formar reglas para relacionar las entidades. Pero al no poder formar relaciones ternarias </a:t>
            </a:r>
            <a:r>
              <a:rPr lang="es-AR" dirty="0" smtClean="0"/>
              <a:t>ni poder relacionar entidades en distintas oraciones, se dificulta extraer relaciones como, las leyes que se están votando con el voto emitido por una persona.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53465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87824"/>
          </a:xfrm>
        </p:spPr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2097741"/>
            <a:ext cx="8535988" cy="3896659"/>
          </a:xfrm>
        </p:spPr>
        <p:txBody>
          <a:bodyPr>
            <a:normAutofit/>
          </a:bodyPr>
          <a:lstStyle/>
          <a:p>
            <a:r>
              <a:rPr lang="es-AR" dirty="0" smtClean="0"/>
              <a:t>En este trabajo se utiliza IEPY como herramienta principal, se le hicieron cambios en la parte de pre procesamiento para adaptarlo a las necesidades del trabajo.</a:t>
            </a:r>
          </a:p>
          <a:p>
            <a:endParaRPr lang="es-AR" dirty="0" smtClean="0"/>
          </a:p>
          <a:p>
            <a:r>
              <a:rPr lang="es-AR" dirty="0" smtClean="0"/>
              <a:t>Cabe aclarar que se modifico la instalación de IEPY ya que tenia algunos errores que surgieron al </a:t>
            </a:r>
            <a:r>
              <a:rPr lang="es-AR" dirty="0" smtClean="0"/>
              <a:t>personalizarlo.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Para la interfaz web que realiza y almacena las preguntas se utilizo una aplicación de Django.</a:t>
            </a:r>
          </a:p>
        </p:txBody>
      </p:sp>
    </p:spTree>
    <p:extLst>
      <p:ext uri="{BB962C8B-B14F-4D97-AF65-F5344CB8AC3E}">
        <p14:creationId xmlns:p14="http://schemas.microsoft.com/office/powerpoint/2010/main" val="214993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87824"/>
          </a:xfrm>
        </p:spPr>
        <p:txBody>
          <a:bodyPr/>
          <a:lstStyle/>
          <a:p>
            <a:r>
              <a:rPr lang="es-AR" dirty="0" smtClean="0"/>
              <a:t>desarrollo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2097741"/>
            <a:ext cx="8535988" cy="3896659"/>
          </a:xfrm>
        </p:spPr>
        <p:txBody>
          <a:bodyPr>
            <a:normAutofit/>
          </a:bodyPr>
          <a:lstStyle/>
          <a:p>
            <a:r>
              <a:rPr lang="es-AR" dirty="0"/>
              <a:t>En este trabajo se necesito implementar un script para pasar los datos a formato </a:t>
            </a:r>
            <a:r>
              <a:rPr lang="es-AR" dirty="0" err="1"/>
              <a:t>csv</a:t>
            </a:r>
            <a:r>
              <a:rPr lang="es-AR" dirty="0"/>
              <a:t> y </a:t>
            </a:r>
            <a:r>
              <a:rPr lang="es-AR" dirty="0" smtClean="0"/>
              <a:t>así </a:t>
            </a:r>
            <a:r>
              <a:rPr lang="es-AR" dirty="0"/>
              <a:t>poder cargarlos. Luego durante el pre procesamiento de estos documentos se implemento un </a:t>
            </a:r>
            <a:r>
              <a:rPr lang="es-AR" dirty="0" err="1"/>
              <a:t>tokenizer</a:t>
            </a:r>
            <a:r>
              <a:rPr lang="es-AR" dirty="0"/>
              <a:t> y un </a:t>
            </a:r>
            <a:r>
              <a:rPr lang="es-AR" dirty="0" err="1"/>
              <a:t>sentencer</a:t>
            </a:r>
            <a:r>
              <a:rPr lang="es-AR" dirty="0"/>
              <a:t> para poder personalizar las oraciones. Después para concluir con el pre procesamiento se implemento un </a:t>
            </a:r>
            <a:r>
              <a:rPr lang="es-AR" dirty="0" err="1"/>
              <a:t>lemmatizer</a:t>
            </a:r>
            <a:r>
              <a:rPr lang="es-AR" dirty="0"/>
              <a:t>, </a:t>
            </a:r>
            <a:r>
              <a:rPr lang="es-AR" dirty="0" err="1"/>
              <a:t>POStagger</a:t>
            </a:r>
            <a:r>
              <a:rPr lang="es-AR" dirty="0"/>
              <a:t> y </a:t>
            </a:r>
            <a:r>
              <a:rPr lang="es-AR" dirty="0" err="1"/>
              <a:t>syntactic</a:t>
            </a:r>
            <a:r>
              <a:rPr lang="es-AR" dirty="0"/>
              <a:t> </a:t>
            </a:r>
            <a:r>
              <a:rPr lang="es-AR" dirty="0" err="1"/>
              <a:t>parser</a:t>
            </a:r>
            <a:r>
              <a:rPr lang="es-AR" dirty="0"/>
              <a:t> triviales ya que no son </a:t>
            </a:r>
            <a:r>
              <a:rPr lang="es-AR" dirty="0" smtClean="0"/>
              <a:t>de interés </a:t>
            </a:r>
            <a:r>
              <a:rPr lang="es-AR" dirty="0"/>
              <a:t>en este </a:t>
            </a:r>
            <a:r>
              <a:rPr lang="es-AR" dirty="0" smtClean="0"/>
              <a:t>trabajo, </a:t>
            </a:r>
            <a:r>
              <a:rPr lang="es-AR" dirty="0"/>
              <a:t>pero </a:t>
            </a:r>
            <a:r>
              <a:rPr lang="es-AR" dirty="0" smtClean="0"/>
              <a:t>son necesarios para el </a:t>
            </a:r>
            <a:r>
              <a:rPr lang="es-AR" dirty="0" err="1" smtClean="0"/>
              <a:t>core</a:t>
            </a:r>
            <a:r>
              <a:rPr lang="es-AR" dirty="0" smtClean="0"/>
              <a:t> de IEPY.</a:t>
            </a:r>
            <a:endParaRPr lang="es-AR" dirty="0"/>
          </a:p>
          <a:p>
            <a:r>
              <a:rPr lang="es-AR" dirty="0"/>
              <a:t>Con la información pre procesada se construyeron reglas para extraer las relaciones entre persona -&gt; voto, y persona -&gt; partido.</a:t>
            </a:r>
          </a:p>
          <a:p>
            <a:r>
              <a:rPr lang="es-AR" dirty="0" smtClean="0"/>
              <a:t>También se </a:t>
            </a:r>
            <a:r>
              <a:rPr lang="es-AR" dirty="0"/>
              <a:t>modifico </a:t>
            </a:r>
            <a:r>
              <a:rPr lang="es-AR" dirty="0" smtClean="0"/>
              <a:t>el </a:t>
            </a:r>
            <a:r>
              <a:rPr lang="es-AR" dirty="0"/>
              <a:t>script </a:t>
            </a:r>
            <a:r>
              <a:rPr lang="es-AR" dirty="0" err="1" smtClean="0"/>
              <a:t>iepy_rules_runner</a:t>
            </a:r>
            <a:r>
              <a:rPr lang="es-AR" dirty="0" smtClean="0"/>
              <a:t> de IEPY para poder correr las </a:t>
            </a:r>
            <a:r>
              <a:rPr lang="es-AR" dirty="0"/>
              <a:t>reglas de forma personalizada.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10437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87824"/>
          </a:xfrm>
        </p:spPr>
        <p:txBody>
          <a:bodyPr/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2097741"/>
            <a:ext cx="8535988" cy="3896659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Extraer información de un documento no resulta ser una tarea sencilla, y computacionalmente es muy costosa. Esta aplicación se volvería muy lenta si se cargan grandes cantidades de datos, por lo tanto </a:t>
            </a:r>
            <a:r>
              <a:rPr lang="es-AR" dirty="0"/>
              <a:t>se debería optimizar el algoritmo para mostrar los resultados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Con respecto a los resultados obtenidos, a mi me sorprendió bastante, aunque hay que considerar que no se cargaron datos suficientes para obtener valores cercanos a la realidad.</a:t>
            </a:r>
          </a:p>
          <a:p>
            <a:endParaRPr lang="es-AR" dirty="0" smtClean="0"/>
          </a:p>
          <a:p>
            <a:r>
              <a:rPr lang="es-AR" dirty="0" smtClean="0"/>
              <a:t>A futuro también se pueden mejorar las reglas para extraer las relaciones o tratar de utilizar el </a:t>
            </a:r>
            <a:r>
              <a:rPr lang="es-AR" dirty="0" err="1" smtClean="0"/>
              <a:t>learning</a:t>
            </a:r>
            <a:r>
              <a:rPr lang="es-AR" dirty="0" smtClean="0"/>
              <a:t> </a:t>
            </a:r>
            <a:r>
              <a:rPr lang="es-AR" dirty="0" err="1" smtClean="0"/>
              <a:t>core</a:t>
            </a:r>
            <a:r>
              <a:rPr lang="es-AR" dirty="0" smtClean="0"/>
              <a:t> de IEPY con un gran corpus de entrenamiento.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05295951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2482</TotalTime>
  <Words>436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Sector</vt:lpstr>
      <vt:lpstr>Voting</vt:lpstr>
      <vt:lpstr>Introducción</vt:lpstr>
      <vt:lpstr>Características y objetivos</vt:lpstr>
      <vt:lpstr>Herramientas</vt:lpstr>
      <vt:lpstr>desarrollo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</dc:title>
  <dc:creator>Ezequiel Medina</dc:creator>
  <cp:lastModifiedBy>Ezequiel Medina</cp:lastModifiedBy>
  <cp:revision>22</cp:revision>
  <dcterms:created xsi:type="dcterms:W3CDTF">2015-12-16T21:49:44Z</dcterms:created>
  <dcterms:modified xsi:type="dcterms:W3CDTF">2015-12-18T15:19:12Z</dcterms:modified>
</cp:coreProperties>
</file>