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6" r:id="rId6"/>
    <p:sldId id="260" r:id="rId7"/>
    <p:sldId id="262" r:id="rId8"/>
    <p:sldId id="263" r:id="rId9"/>
    <p:sldId id="267" r:id="rId10"/>
    <p:sldId id="268" r:id="rId11"/>
    <p:sldId id="264" r:id="rId12"/>
    <p:sldId id="25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10B16-9133-47C1-ADB0-CB9E6FFB9652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E72E4-8001-4769-B34B-875E14180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0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E72E4-8001-4769-B34B-875E14180D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8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D99E51-57FE-4563-886F-F5E6B656FFE7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FE1E17-7C0D-4CF9-92A1-2E09C544A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4876801"/>
          </a:xfrm>
        </p:spPr>
        <p:txBody>
          <a:bodyPr anchor="ctr"/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Моделирование динамического разрушения полых тел продуктами детонации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725144"/>
            <a:ext cx="7848872" cy="1447056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Презентацию подготовил:</a:t>
            </a:r>
            <a:b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Климов Александр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11560" y="4653136"/>
            <a:ext cx="792000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2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Заключение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Компьютерное имитационное моделирование, при помощи различных программ, позволяет значительно уменьшить стоимость исследований и обеспечить безопасность людей.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0242" name="Picture 2" descr="http://d1jqu7g1y74ds1.cloudfront.net/wp-content/uploads/2013/09/atom_den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21" y="2564904"/>
            <a:ext cx="6764759" cy="32470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4032448"/>
          </a:xfrm>
        </p:spPr>
        <p:txBody>
          <a:bodyPr anchor="ctr"/>
          <a:lstStyle/>
          <a:p>
            <a:r>
              <a:rPr lang="ru-RU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Конец</a:t>
            </a:r>
            <a:endParaRPr lang="ru-RU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Источники информации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1.)</a:t>
            </a:r>
            <a:r>
              <a:rPr lang="en-US" sz="1400" dirty="0" smtClean="0">
                <a:solidFill>
                  <a:schemeClr val="tx1"/>
                </a:solidFill>
              </a:rPr>
              <a:t>https</a:t>
            </a:r>
            <a:r>
              <a:rPr lang="en-US" sz="1400" dirty="0">
                <a:solidFill>
                  <a:schemeClr val="tx1"/>
                </a:solidFill>
              </a:rPr>
              <a:t>://ru.wikipedia.org/wiki/%</a:t>
            </a:r>
            <a:r>
              <a:rPr lang="en-US" sz="1400" dirty="0" smtClean="0">
                <a:solidFill>
                  <a:schemeClr val="tx1"/>
                </a:solidFill>
              </a:rPr>
              <a:t>D0%9C%D0%BE%D0%B4%D0%B5%D0%BB%D0%B8%D1%80%D0%BE%D0%B2%D0%B0%D0%BD%D0%B8%D0%B5</a:t>
            </a:r>
            <a:endParaRPr lang="ru-RU" sz="1400" dirty="0" smtClean="0">
              <a:solidFill>
                <a:schemeClr val="tx1"/>
              </a:solidFill>
            </a:endParaRPr>
          </a:p>
          <a:p>
            <a:r>
              <a:rPr lang="ru-RU" sz="1400" dirty="0" smtClean="0">
                <a:solidFill>
                  <a:schemeClr val="tx1"/>
                </a:solidFill>
              </a:rPr>
              <a:t>2.)</a:t>
            </a:r>
            <a:r>
              <a:rPr lang="en-US" sz="1400" dirty="0" smtClean="0">
                <a:solidFill>
                  <a:schemeClr val="tx1"/>
                </a:solidFill>
              </a:rPr>
              <a:t>http</a:t>
            </a:r>
            <a:r>
              <a:rPr lang="en-US" sz="1400" dirty="0">
                <a:solidFill>
                  <a:schemeClr val="tx1"/>
                </a:solidFill>
              </a:rPr>
              <a:t>://www.dynaomd.ru/explosion.htm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Введение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>
            <a:normAutofit/>
          </a:bodyPr>
          <a:lstStyle/>
          <a:p>
            <a:r>
              <a:rPr lang="ru-RU" sz="2000" dirty="0" err="1">
                <a:solidFill>
                  <a:schemeClr val="tx1"/>
                </a:solidFill>
              </a:rPr>
              <a:t>Модели́рование</a:t>
            </a:r>
            <a:r>
              <a:rPr lang="ru-RU" sz="2000" dirty="0">
                <a:solidFill>
                  <a:schemeClr val="tx1"/>
                </a:solidFill>
              </a:rPr>
              <a:t> — исследование объектов познания на их моделях; построение и изучение моделей реально существующих объектов, процессов или явлений с целью получения объяснений этих явлений, а также для предсказания явлений, интересующих исследователя.</a:t>
            </a:r>
          </a:p>
        </p:txBody>
      </p:sp>
      <p:pic>
        <p:nvPicPr>
          <p:cNvPr id="2050" name="Picture 2" descr="http://www.rubius.com/images/other/3dmodel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3140968"/>
            <a:ext cx="4238625" cy="2676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3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Моделирование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Для </a:t>
            </a:r>
            <a:r>
              <a:rPr lang="ru-RU" sz="2000" i="1" dirty="0" smtClean="0">
                <a:solidFill>
                  <a:schemeClr val="tx1"/>
                </a:solidFill>
              </a:rPr>
              <a:t>моделирования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ru-RU" sz="2000" i="1" dirty="0" smtClean="0">
                <a:solidFill>
                  <a:schemeClr val="tx1"/>
                </a:solidFill>
              </a:rPr>
              <a:t>расчета </a:t>
            </a:r>
            <a:r>
              <a:rPr lang="ru-RU" sz="2000" i="1" dirty="0">
                <a:solidFill>
                  <a:schemeClr val="tx1"/>
                </a:solidFill>
              </a:rPr>
              <a:t>взрыва</a:t>
            </a:r>
            <a:r>
              <a:rPr lang="ru-RU" sz="2000" dirty="0">
                <a:solidFill>
                  <a:schemeClr val="tx1"/>
                </a:solidFill>
              </a:rPr>
              <a:t> с использованием различных моделей взрывчаток и исследования воздействия взрывной волны и продуктов детонации на окружающую </a:t>
            </a:r>
            <a:r>
              <a:rPr lang="ru-RU" sz="2000" dirty="0" smtClean="0">
                <a:solidFill>
                  <a:schemeClr val="tx1"/>
                </a:solidFill>
              </a:rPr>
              <a:t>среду используется программа </a:t>
            </a:r>
            <a:r>
              <a:rPr lang="en-US" sz="2000" i="1" dirty="0" smtClean="0">
                <a:solidFill>
                  <a:schemeClr val="tx1"/>
                </a:solidFill>
              </a:rPr>
              <a:t>LS-DYNA</a:t>
            </a:r>
            <a:r>
              <a:rPr lang="ru-RU" sz="2000" dirty="0" smtClean="0">
                <a:solidFill>
                  <a:schemeClr val="tx1"/>
                </a:solidFill>
              </a:rPr>
              <a:t>, созданная </a:t>
            </a:r>
            <a:r>
              <a:rPr lang="en-US" sz="2000" dirty="0">
                <a:solidFill>
                  <a:schemeClr val="tx1"/>
                </a:solidFill>
              </a:rPr>
              <a:t>Livermore Software Technology Corporation (</a:t>
            </a:r>
            <a:r>
              <a:rPr lang="en-US" sz="2000" dirty="0" smtClean="0">
                <a:solidFill>
                  <a:schemeClr val="tx1"/>
                </a:solidFill>
              </a:rPr>
              <a:t>LSTC)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074" name="Picture 2" descr="http://www.ansys.com/staticassets/ANSYS/staticassets/product/ls-dyna-post-velocity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642" y="2650215"/>
            <a:ext cx="4840717" cy="388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LS-DYNA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LS-DYNA </a:t>
            </a:r>
            <a:r>
              <a:rPr lang="ru-RU" sz="2000" dirty="0">
                <a:solidFill>
                  <a:schemeClr val="tx1"/>
                </a:solidFill>
              </a:rPr>
              <a:t>нашла широкое применение в таких отраслях науки и техники, как автомобилестроение (симуляция </a:t>
            </a:r>
            <a:r>
              <a:rPr lang="ru-RU" sz="2000" dirty="0" err="1">
                <a:solidFill>
                  <a:schemeClr val="tx1"/>
                </a:solidFill>
              </a:rPr>
              <a:t>краш</a:t>
            </a:r>
            <a:r>
              <a:rPr lang="ru-RU" sz="2000" dirty="0">
                <a:solidFill>
                  <a:schemeClr val="tx1"/>
                </a:solidFill>
              </a:rPr>
              <a:t>-тестов), военно-промышленный комплекс (симуляция взрывов боеприпасов и их воздействие на окружающие предметы), авиа- и ракетостроение (проектирование реактивных двигателей и сопел) и так </a:t>
            </a:r>
            <a:r>
              <a:rPr lang="ru-RU" sz="2000" dirty="0" smtClean="0">
                <a:solidFill>
                  <a:schemeClr val="tx1"/>
                </a:solidFill>
              </a:rPr>
              <a:t>далее.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upload.wikimedia.org/wikipedia/en/3/36/LS_DYNA_geo_me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27" y="2992164"/>
            <a:ext cx="5655146" cy="34309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3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Цель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Главная цель моделирования в этом случае в предсказании разрушения или образование трещин, возникающих в конструкции. </a:t>
            </a:r>
          </a:p>
        </p:txBody>
      </p:sp>
      <p:pic>
        <p:nvPicPr>
          <p:cNvPr id="7170" name="Picture 2" descr="http://www.dynaomd.ru/images/explosion/shi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507654"/>
            <a:ext cx="44005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Применение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Часто программу LS-DYNA применяют для исследования технологических процессов взрыва в почве, в частности, исследования механизма появления воронки после </a:t>
            </a:r>
            <a:r>
              <a:rPr lang="ru-RU" sz="2000" dirty="0" smtClean="0">
                <a:solidFill>
                  <a:schemeClr val="tx1"/>
                </a:solidFill>
              </a:rPr>
              <a:t>взрыва. </a:t>
            </a:r>
            <a:r>
              <a:rPr lang="ru-RU" sz="2000" dirty="0">
                <a:solidFill>
                  <a:schemeClr val="tx1"/>
                </a:solidFill>
              </a:rPr>
              <a:t>При этом в качестве модели почвы могут применяться различные математические модели.</a:t>
            </a:r>
          </a:p>
        </p:txBody>
      </p:sp>
      <p:pic>
        <p:nvPicPr>
          <p:cNvPr id="4098" name="Picture 2" descr="http://www.dynaomd.ru/images/explosion/so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996952"/>
            <a:ext cx="4824536" cy="314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Применение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Программа LS-DYNA также может применяться для моделирования подрывов различных транспортных средств, в </a:t>
            </a:r>
            <a:r>
              <a:rPr lang="ru-RU" sz="2000" dirty="0" err="1">
                <a:solidFill>
                  <a:schemeClr val="tx1"/>
                </a:solidFill>
              </a:rPr>
              <a:t>т.ч</a:t>
            </a:r>
            <a:r>
              <a:rPr lang="ru-RU" sz="2000" dirty="0">
                <a:solidFill>
                  <a:schemeClr val="tx1"/>
                </a:solidFill>
              </a:rPr>
              <a:t>. поездов расположенных на различных участках дороги или мостах, а так же в </a:t>
            </a:r>
            <a:r>
              <a:rPr lang="ru-RU" sz="2000" dirty="0" smtClean="0">
                <a:solidFill>
                  <a:schemeClr val="tx1"/>
                </a:solidFill>
              </a:rPr>
              <a:t>авиации. По </a:t>
            </a:r>
            <a:r>
              <a:rPr lang="ru-RU" sz="2000" dirty="0">
                <a:solidFill>
                  <a:schemeClr val="tx1"/>
                </a:solidFill>
              </a:rPr>
              <a:t>полученным данным могут быть предложены варианты изменения </a:t>
            </a:r>
            <a:r>
              <a:rPr lang="ru-RU" sz="2000" dirty="0" smtClean="0">
                <a:solidFill>
                  <a:schemeClr val="tx1"/>
                </a:solidFill>
              </a:rPr>
              <a:t>конструкции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122" name="Picture 2" descr="http://www.dynaomd.ru/images/explosion/TRA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780928"/>
            <a:ext cx="62103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Применение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tx1"/>
                </a:solidFill>
              </a:rPr>
              <a:t>Моделирование взрыва</a:t>
            </a:r>
            <a:r>
              <a:rPr lang="ru-RU" sz="2000" dirty="0">
                <a:solidFill>
                  <a:schemeClr val="tx1"/>
                </a:solidFill>
              </a:rPr>
              <a:t> позволяет создать методику для проектирования новых безопасных конструкций, например, кораблей, </a:t>
            </a:r>
            <a:r>
              <a:rPr lang="ru-RU" sz="2000" dirty="0" smtClean="0">
                <a:solidFill>
                  <a:schemeClr val="tx1"/>
                </a:solidFill>
              </a:rPr>
              <a:t>танкеров </a:t>
            </a:r>
            <a:r>
              <a:rPr lang="ru-RU" sz="2000" dirty="0">
                <a:solidFill>
                  <a:schemeClr val="tx1"/>
                </a:solidFill>
              </a:rPr>
              <a:t>и т.п. Это касается как грузовых судов так и пассажирских кораблей, поскольку новые методы проектирования, обусловленные применением программ математического моделирования, являются более надежными и спроектированная конструкция позволит выдержать большие нагрузки при чрезвычайных ситуациях. </a:t>
            </a:r>
          </a:p>
        </p:txBody>
      </p:sp>
      <p:pic>
        <p:nvPicPr>
          <p:cNvPr id="9218" name="Picture 2" descr="http://www.dynaomd.ru/images/explosion/boar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697648"/>
            <a:ext cx="3528392" cy="26747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Применение</a:t>
            </a:r>
            <a:endParaRPr lang="ru-RU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Программу LS - DYNA также применяют для численного моделирования воздействие взрыва взрывчатого вещества на городские и промышленные сооружения. Теоретический расчет в случае исследования в городской застройке не точен и только моделирование в конечно-элементных программах может дать адекватные результаты.</a:t>
            </a:r>
          </a:p>
        </p:txBody>
      </p:sp>
      <p:pic>
        <p:nvPicPr>
          <p:cNvPr id="6146" name="Picture 2" descr="http://www.ohranatruda.ru/ot_biblio/normativ/data_normativ/55/55372/x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67" y="3140968"/>
            <a:ext cx="4519066" cy="32403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122</TotalTime>
  <Words>272</Words>
  <Application>Microsoft Office PowerPoint</Application>
  <PresentationFormat>Экран (4:3)</PresentationFormat>
  <Paragraphs>25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Исполнительная</vt:lpstr>
      <vt:lpstr>Моделирование динамического разрушения полых тел продуктами детонации</vt:lpstr>
      <vt:lpstr>Введение</vt:lpstr>
      <vt:lpstr>Моделирование</vt:lpstr>
      <vt:lpstr>LS-DYNA</vt:lpstr>
      <vt:lpstr>Цель</vt:lpstr>
      <vt:lpstr>Применение</vt:lpstr>
      <vt:lpstr>Применение</vt:lpstr>
      <vt:lpstr>Применение</vt:lpstr>
      <vt:lpstr>Применение</vt:lpstr>
      <vt:lpstr>Заключение</vt:lpstr>
      <vt:lpstr>Конец</vt:lpstr>
      <vt:lpstr>Источники информации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динамического разрушения полых тел продуктами детонации</dc:title>
  <dc:creator>Qtm</dc:creator>
  <cp:lastModifiedBy>Qtm</cp:lastModifiedBy>
  <cp:revision>28</cp:revision>
  <dcterms:created xsi:type="dcterms:W3CDTF">2015-11-16T17:22:00Z</dcterms:created>
  <dcterms:modified xsi:type="dcterms:W3CDTF">2015-11-16T19:29:13Z</dcterms:modified>
</cp:coreProperties>
</file>