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6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F52B-B16F-424B-89A8-2D872E69D390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1B8F-B386-484E-8D1B-D9B92F63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LADS Garibaldi</dc:creator>
  <cp:lastModifiedBy>LADS Garibaldi</cp:lastModifiedBy>
  <cp:revision>7</cp:revision>
  <dcterms:created xsi:type="dcterms:W3CDTF">2012-07-31T14:17:37Z</dcterms:created>
  <dcterms:modified xsi:type="dcterms:W3CDTF">2012-07-31T15:54:49Z</dcterms:modified>
</cp:coreProperties>
</file>