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962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941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420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587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307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104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413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281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18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885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585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02413-B799-400E-9BF9-E78683040E63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201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55906" y="791623"/>
            <a:ext cx="9686544" cy="23876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tr-TR" sz="7200" b="1" dirty="0" smtClean="0"/>
              <a:t>WEB TABANLI PROGRAMLAMA PROJESİ</a:t>
            </a:r>
            <a:endParaRPr lang="tr-TR" sz="7200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1524000" y="4455267"/>
            <a:ext cx="295072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3600" b="1" dirty="0" smtClean="0"/>
              <a:t>1181602015</a:t>
            </a:r>
            <a:endParaRPr lang="tr-TR" sz="3600" b="1" dirty="0"/>
          </a:p>
        </p:txBody>
      </p:sp>
      <p:sp>
        <p:nvSpPr>
          <p:cNvPr id="5" name="Metin kutusu 4"/>
          <p:cNvSpPr txBox="1"/>
          <p:nvPr/>
        </p:nvSpPr>
        <p:spPr>
          <a:xfrm>
            <a:off x="7496783" y="4455266"/>
            <a:ext cx="295072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3600" b="1" dirty="0" smtClean="0"/>
              <a:t>Ezgi Baydemir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9273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725694" y="540223"/>
            <a:ext cx="5194570" cy="1325563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tr-TR" sz="6000" b="1" dirty="0" smtClean="0"/>
              <a:t>ADRES DEFTERİ</a:t>
            </a:r>
            <a:endParaRPr lang="tr-TR" sz="6000" b="1" dirty="0"/>
          </a:p>
        </p:txBody>
      </p:sp>
      <p:sp>
        <p:nvSpPr>
          <p:cNvPr id="5" name="Metin kutusu 4"/>
          <p:cNvSpPr txBox="1"/>
          <p:nvPr/>
        </p:nvSpPr>
        <p:spPr>
          <a:xfrm>
            <a:off x="1770434" y="2929939"/>
            <a:ext cx="757784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Kişi yeni veri girişi yaparak kendi rehber tablosunu oluşturabilir. 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70434" y="3962623"/>
            <a:ext cx="757784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Olan kayıt için yeni bir veri eklemek veya silmek istediğinde güncelleyebilir.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1770434" y="5072905"/>
            <a:ext cx="757784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Rehberinde silmek istediği kişiyi seçerek silme işlemi yapabilir. </a:t>
            </a:r>
            <a:endParaRPr lang="tr-TR" dirty="0"/>
          </a:p>
        </p:txBody>
      </p:sp>
      <p:sp>
        <p:nvSpPr>
          <p:cNvPr id="8" name="Sağa Bükülü Ok 7"/>
          <p:cNvSpPr/>
          <p:nvPr/>
        </p:nvSpPr>
        <p:spPr>
          <a:xfrm>
            <a:off x="1147865" y="2929939"/>
            <a:ext cx="415370" cy="369332"/>
          </a:xfrm>
          <a:prstGeom prst="curved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65" y="3939741"/>
            <a:ext cx="432854" cy="38408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65" y="4985565"/>
            <a:ext cx="432854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38" y="612842"/>
            <a:ext cx="11548658" cy="61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56" y="807396"/>
            <a:ext cx="11399905" cy="567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78" y="680936"/>
            <a:ext cx="11400817" cy="56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61" y="278048"/>
            <a:ext cx="3431734" cy="300017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065" y="278047"/>
            <a:ext cx="3813242" cy="635621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60" y="3463047"/>
            <a:ext cx="3431735" cy="317121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778" y="278047"/>
            <a:ext cx="3949428" cy="63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85" y="369650"/>
            <a:ext cx="3340336" cy="610957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34" y="369650"/>
            <a:ext cx="3588087" cy="610957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8434" y="714576"/>
            <a:ext cx="31244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</Words>
  <Application>Microsoft Office PowerPoint</Application>
  <PresentationFormat>Geniş ekran</PresentationFormat>
  <Paragraphs>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WEB TABANLI PROGRAMLAMA PROJESİ</vt:lpstr>
      <vt:lpstr>ADRES DEFTERİ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TABANLI PROGRAMLAMA PROJESİ</dc:title>
  <dc:creator>EZGİ BAYDEMİR</dc:creator>
  <cp:lastModifiedBy>EZGİ BAYDEMİR</cp:lastModifiedBy>
  <cp:revision>7</cp:revision>
  <dcterms:created xsi:type="dcterms:W3CDTF">2022-06-09T13:13:35Z</dcterms:created>
  <dcterms:modified xsi:type="dcterms:W3CDTF">2022-06-09T14:36:15Z</dcterms:modified>
</cp:coreProperties>
</file>