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62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4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2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8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07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0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1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8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1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8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8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2413-B799-400E-9BF9-E78683040E6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7550-AC3B-488B-9F00-C115243FDB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5906" y="791623"/>
            <a:ext cx="9686544" cy="23876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tr-TR" sz="7200" b="1" dirty="0" smtClean="0"/>
              <a:t>WEB TABANLI PROGRAMLAMA PROJESİ</a:t>
            </a:r>
            <a:endParaRPr lang="tr-TR" sz="72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1524000" y="4455267"/>
            <a:ext cx="295072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1181602015</a:t>
            </a:r>
            <a:endParaRPr lang="tr-TR" sz="36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7496783" y="4455266"/>
            <a:ext cx="295072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Ezgi Baydemir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927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25694" y="540223"/>
            <a:ext cx="5194570" cy="1325563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tr-TR" sz="6000" b="1" dirty="0" smtClean="0"/>
              <a:t>ADRES DEFTERİ</a:t>
            </a:r>
            <a:endParaRPr lang="tr-TR" sz="60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70434" y="2929939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Kişi yeni veri girişi yaparak kendi rehber tablosunu oluşturabilir.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70434" y="3962623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Olan kayıt için yeni bir veri eklemek veya silmek istediğinde güncelleyebilir.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70434" y="5072905"/>
            <a:ext cx="75778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Rehberinde silmek istediği kişiyi seçerek silme işlemi yapabilir. </a:t>
            </a:r>
            <a:endParaRPr lang="tr-TR" dirty="0"/>
          </a:p>
        </p:txBody>
      </p:sp>
      <p:sp>
        <p:nvSpPr>
          <p:cNvPr id="8" name="Sağa Bükülü Ok 7"/>
          <p:cNvSpPr/>
          <p:nvPr/>
        </p:nvSpPr>
        <p:spPr>
          <a:xfrm>
            <a:off x="1147865" y="2929939"/>
            <a:ext cx="415370" cy="369332"/>
          </a:xfrm>
          <a:prstGeom prst="curv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5" y="3939741"/>
            <a:ext cx="432854" cy="38408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5" y="4985565"/>
            <a:ext cx="432854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8" y="402530"/>
            <a:ext cx="11548658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8" y="368484"/>
            <a:ext cx="11399905" cy="60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" y="512064"/>
            <a:ext cx="11400817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1" y="278048"/>
            <a:ext cx="3431734" cy="300017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65" y="278047"/>
            <a:ext cx="3813242" cy="63562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60" y="3463047"/>
            <a:ext cx="3431735" cy="31712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778" y="278047"/>
            <a:ext cx="3949428" cy="63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5" y="369650"/>
            <a:ext cx="3340336" cy="61095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34" y="369650"/>
            <a:ext cx="3588087" cy="610957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434" y="714576"/>
            <a:ext cx="3124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240082" y="1073707"/>
            <a:ext cx="2042614" cy="2308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Projenin daha iyi bir görünüm sunması için </a:t>
            </a:r>
            <a:r>
              <a:rPr lang="tr-TR" dirty="0" err="1" smtClean="0"/>
              <a:t>bootstrapin</a:t>
            </a:r>
            <a:r>
              <a:rPr lang="tr-TR" dirty="0" smtClean="0"/>
              <a:t> sahip </a:t>
            </a:r>
            <a:r>
              <a:rPr lang="tr-TR" dirty="0"/>
              <a:t>olduğu CSS ve </a:t>
            </a:r>
            <a:r>
              <a:rPr lang="tr-TR" dirty="0" err="1"/>
              <a:t>JavaScript</a:t>
            </a:r>
            <a:r>
              <a:rPr lang="tr-TR" dirty="0"/>
              <a:t> taslakları, </a:t>
            </a:r>
            <a:r>
              <a:rPr lang="tr-TR" dirty="0" smtClean="0"/>
              <a:t>kullanıcılara </a:t>
            </a:r>
            <a:r>
              <a:rPr lang="tr-TR" dirty="0"/>
              <a:t>görünen bileşenleri </a:t>
            </a:r>
            <a:r>
              <a:rPr lang="tr-TR" dirty="0" smtClean="0"/>
              <a:t>için yüklendi.</a:t>
            </a:r>
            <a:endParaRPr lang="tr-TR" dirty="0"/>
          </a:p>
        </p:txBody>
      </p:sp>
      <p:sp>
        <p:nvSpPr>
          <p:cNvPr id="6" name="Sağa Bükülü Ok 5"/>
          <p:cNvSpPr/>
          <p:nvPr/>
        </p:nvSpPr>
        <p:spPr>
          <a:xfrm>
            <a:off x="580536" y="1073707"/>
            <a:ext cx="415370" cy="369332"/>
          </a:xfrm>
          <a:prstGeom prst="curv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21" y="4370583"/>
            <a:ext cx="6309741" cy="14192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21" y="794803"/>
            <a:ext cx="6410325" cy="159867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021" y="2393479"/>
            <a:ext cx="6410325" cy="142875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240082" y="4370583"/>
            <a:ext cx="2042614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Yüklenen </a:t>
            </a:r>
            <a:r>
              <a:rPr lang="tr-TR" dirty="0" err="1" smtClean="0"/>
              <a:t>bootsrap</a:t>
            </a:r>
            <a:r>
              <a:rPr lang="tr-TR" dirty="0" smtClean="0"/>
              <a:t> kütüphanesi projeye </a:t>
            </a:r>
            <a:r>
              <a:rPr lang="tr-TR" dirty="0" err="1" smtClean="0"/>
              <a:t>import</a:t>
            </a:r>
            <a:r>
              <a:rPr lang="tr-TR" dirty="0" smtClean="0"/>
              <a:t> edilerek kullanımı sağlandı.</a:t>
            </a:r>
            <a:endParaRPr lang="tr-TR" dirty="0"/>
          </a:p>
        </p:txBody>
      </p:sp>
      <p:sp>
        <p:nvSpPr>
          <p:cNvPr id="11" name="Sağa Bükülü Ok 10"/>
          <p:cNvSpPr/>
          <p:nvPr/>
        </p:nvSpPr>
        <p:spPr>
          <a:xfrm>
            <a:off x="580536" y="4370583"/>
            <a:ext cx="415370" cy="369332"/>
          </a:xfrm>
          <a:prstGeom prst="curv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70</Words>
  <Application>Microsoft Office PowerPoint</Application>
  <PresentationFormat>Geniş ekran</PresentationFormat>
  <Paragraphs>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WEB TABANLI PROGRAMLAMA PROJESİ</vt:lpstr>
      <vt:lpstr>ADRES DEFTERİ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TABANLI PROGRAMLAMA PROJESİ</dc:title>
  <dc:creator>EZGİ BAYDEMİR</dc:creator>
  <cp:lastModifiedBy>EZGİ BAYDEMİR</cp:lastModifiedBy>
  <cp:revision>12</cp:revision>
  <dcterms:created xsi:type="dcterms:W3CDTF">2022-06-09T13:13:35Z</dcterms:created>
  <dcterms:modified xsi:type="dcterms:W3CDTF">2022-06-23T09:34:40Z</dcterms:modified>
</cp:coreProperties>
</file>