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5" r:id="rId6"/>
    <p:sldId id="259" r:id="rId7"/>
    <p:sldId id="260" r:id="rId8"/>
    <p:sldId id="261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6AAE-2AB2-4DAF-9AD3-467758BD20F6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E3B5-5B36-42E9-B252-F6A5D0EF1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990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6AAE-2AB2-4DAF-9AD3-467758BD20F6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E3B5-5B36-42E9-B252-F6A5D0EF1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373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6AAE-2AB2-4DAF-9AD3-467758BD20F6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E3B5-5B36-42E9-B252-F6A5D0EF1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038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6AAE-2AB2-4DAF-9AD3-467758BD20F6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E3B5-5B36-42E9-B252-F6A5D0EF1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801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6AAE-2AB2-4DAF-9AD3-467758BD20F6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E3B5-5B36-42E9-B252-F6A5D0EF1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514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6AAE-2AB2-4DAF-9AD3-467758BD20F6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E3B5-5B36-42E9-B252-F6A5D0EF1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858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6AAE-2AB2-4DAF-9AD3-467758BD20F6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E3B5-5B36-42E9-B252-F6A5D0EF1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204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6AAE-2AB2-4DAF-9AD3-467758BD20F6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E3B5-5B36-42E9-B252-F6A5D0EF1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386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6AAE-2AB2-4DAF-9AD3-467758BD20F6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E3B5-5B36-42E9-B252-F6A5D0EF1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050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6AAE-2AB2-4DAF-9AD3-467758BD20F6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E3B5-5B36-42E9-B252-F6A5D0EF1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617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6AAE-2AB2-4DAF-9AD3-467758BD20F6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E3B5-5B36-42E9-B252-F6A5D0EF1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014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76AAE-2AB2-4DAF-9AD3-467758BD20F6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FE3B5-5B36-42E9-B252-F6A5D0EF1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35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45" y="3713019"/>
            <a:ext cx="4433454" cy="3144982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471055" y="696914"/>
            <a:ext cx="11284527" cy="94239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COVID</a:t>
            </a:r>
            <a:r>
              <a:rPr lang="tr-TR" sz="4000" dirty="0" smtClean="0"/>
              <a:t>19</a:t>
            </a:r>
            <a:r>
              <a:rPr lang="en-US" sz="4000" dirty="0" smtClean="0"/>
              <a:t> </a:t>
            </a:r>
            <a:r>
              <a:rPr lang="tr-TR" sz="4000" dirty="0" smtClean="0"/>
              <a:t>S</a:t>
            </a:r>
            <a:r>
              <a:rPr lang="en-US" sz="4000" dirty="0" err="1" smtClean="0"/>
              <a:t>entiment</a:t>
            </a:r>
            <a:r>
              <a:rPr lang="en-US" sz="4000" dirty="0" smtClean="0"/>
              <a:t> </a:t>
            </a:r>
            <a:r>
              <a:rPr lang="tr-TR" sz="4000" dirty="0" smtClean="0"/>
              <a:t>A</a:t>
            </a:r>
            <a:r>
              <a:rPr lang="en-US" sz="4000" dirty="0" err="1" smtClean="0"/>
              <a:t>nalysis</a:t>
            </a:r>
            <a:r>
              <a:rPr lang="en-US" sz="4000" dirty="0" smtClean="0"/>
              <a:t> on </a:t>
            </a:r>
            <a:r>
              <a:rPr lang="tr-TR" sz="4000" dirty="0" smtClean="0"/>
              <a:t>T</a:t>
            </a:r>
            <a:r>
              <a:rPr lang="en-US" sz="4000" dirty="0" err="1" smtClean="0"/>
              <a:t>weets</a:t>
            </a:r>
            <a:endParaRPr lang="tr-TR" sz="4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8527" y="5579562"/>
            <a:ext cx="9144000" cy="471198"/>
          </a:xfrm>
        </p:spPr>
        <p:txBody>
          <a:bodyPr/>
          <a:lstStyle/>
          <a:p>
            <a:r>
              <a:rPr lang="tr-TR" dirty="0" smtClean="0"/>
              <a:t>Ezgi NAZMAN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3018"/>
            <a:ext cx="4142509" cy="314498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527" y="1680002"/>
            <a:ext cx="3048000" cy="20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3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540327"/>
            <a:ext cx="11125200" cy="6026728"/>
          </a:xfrm>
        </p:spPr>
      </p:pic>
    </p:spTree>
    <p:extLst>
      <p:ext uri="{BB962C8B-B14F-4D97-AF65-F5344CB8AC3E}">
        <p14:creationId xmlns:p14="http://schemas.microsoft.com/office/powerpoint/2010/main" val="142995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sz="4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 </a:t>
            </a:r>
            <a:r>
              <a:rPr lang="tr-TR" sz="4800" b="1" dirty="0" err="1" smtClean="0">
                <a:solidFill>
                  <a:srgbClr val="FF0000"/>
                </a:solidFill>
              </a:rPr>
              <a:t>Thank</a:t>
            </a:r>
            <a:r>
              <a:rPr lang="tr-TR" sz="4800" b="1" dirty="0" smtClean="0">
                <a:solidFill>
                  <a:srgbClr val="FF0000"/>
                </a:solidFill>
              </a:rPr>
              <a:t> </a:t>
            </a:r>
            <a:r>
              <a:rPr lang="tr-TR" sz="4800" b="1" dirty="0" err="1" smtClean="0">
                <a:solidFill>
                  <a:srgbClr val="FF0000"/>
                </a:solidFill>
              </a:rPr>
              <a:t>You</a:t>
            </a:r>
            <a:r>
              <a:rPr lang="tr-TR" sz="4800" b="1" dirty="0" smtClean="0">
                <a:solidFill>
                  <a:srgbClr val="FF0000"/>
                </a:solidFill>
              </a:rPr>
              <a:t> </a:t>
            </a:r>
            <a:r>
              <a:rPr lang="tr-TR" sz="4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 </a:t>
            </a:r>
            <a:endParaRPr lang="tr-TR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5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614507"/>
            <a:ext cx="10515600" cy="743239"/>
          </a:xfrm>
        </p:spPr>
        <p:txBody>
          <a:bodyPr>
            <a:normAutofit/>
          </a:bodyPr>
          <a:lstStyle/>
          <a:p>
            <a:r>
              <a:rPr lang="tr-TR" sz="4000" dirty="0" smtClean="0"/>
              <a:t>Data </a:t>
            </a:r>
            <a:r>
              <a:rPr lang="tr-TR" sz="4000" dirty="0" err="1" smtClean="0"/>
              <a:t>Description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008908"/>
            <a:ext cx="7211291" cy="3380509"/>
          </a:xfrm>
        </p:spPr>
        <p:txBody>
          <a:bodyPr>
            <a:normAutofit/>
          </a:bodyPr>
          <a:lstStyle/>
          <a:p>
            <a:r>
              <a:rPr lang="tr-TR" dirty="0" smtClean="0"/>
              <a:t>50K </a:t>
            </a:r>
            <a:r>
              <a:rPr lang="tr-TR" dirty="0" err="1" smtClean="0"/>
              <a:t>tweets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Excluding</a:t>
            </a:r>
            <a:r>
              <a:rPr lang="tr-TR" dirty="0" smtClean="0"/>
              <a:t> «</a:t>
            </a:r>
            <a:r>
              <a:rPr lang="tr-TR" dirty="0" err="1" smtClean="0"/>
              <a:t>retweets</a:t>
            </a:r>
            <a:r>
              <a:rPr lang="tr-TR" dirty="0" smtClean="0"/>
              <a:t>» </a:t>
            </a:r>
            <a:r>
              <a:rPr lang="tr-TR" dirty="0" err="1" smtClean="0"/>
              <a:t>and</a:t>
            </a:r>
            <a:r>
              <a:rPr lang="tr-TR" dirty="0" smtClean="0"/>
              <a:t> «</a:t>
            </a:r>
            <a:r>
              <a:rPr lang="tr-TR" dirty="0" err="1" smtClean="0"/>
              <a:t>nativeretweets</a:t>
            </a:r>
            <a:r>
              <a:rPr lang="tr-TR" dirty="0" smtClean="0"/>
              <a:t>»</a:t>
            </a:r>
          </a:p>
          <a:p>
            <a:r>
              <a:rPr lang="tr-TR" dirty="0" smtClean="0"/>
              <a:t>Language: EN</a:t>
            </a:r>
          </a:p>
          <a:p>
            <a:r>
              <a:rPr lang="tr-TR" dirty="0" err="1" smtClean="0"/>
              <a:t>Date</a:t>
            </a:r>
            <a:r>
              <a:rPr lang="tr-TR" dirty="0" smtClean="0"/>
              <a:t>: </a:t>
            </a:r>
            <a:r>
              <a:rPr lang="tr-TR" dirty="0" err="1" smtClean="0"/>
              <a:t>September</a:t>
            </a:r>
            <a:r>
              <a:rPr lang="tr-TR" dirty="0" smtClean="0"/>
              <a:t> 21</a:t>
            </a:r>
          </a:p>
          <a:p>
            <a:r>
              <a:rPr lang="tr-TR" dirty="0" smtClean="0"/>
              <a:t>Query: #COVID19</a:t>
            </a:r>
          </a:p>
          <a:p>
            <a:r>
              <a:rPr lang="tr-TR" dirty="0" smtClean="0"/>
              <a:t>Time: 5 </a:t>
            </a:r>
            <a:r>
              <a:rPr lang="tr-TR" dirty="0" err="1" smtClean="0"/>
              <a:t>days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22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tr-TR" dirty="0" smtClean="0"/>
              <a:t>User </a:t>
            </a:r>
            <a:r>
              <a:rPr lang="tr-TR" dirty="0" err="1" smtClean="0"/>
              <a:t>Location</a:t>
            </a:r>
            <a:r>
              <a:rPr lang="tr-TR" dirty="0" smtClean="0"/>
              <a:t> </a:t>
            </a:r>
            <a:r>
              <a:rPr lang="tr-TR" dirty="0" err="1" smtClean="0"/>
              <a:t>Counts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7" y="1825625"/>
            <a:ext cx="9240982" cy="4351338"/>
          </a:xfrm>
        </p:spPr>
      </p:pic>
    </p:spTree>
    <p:extLst>
      <p:ext uri="{BB962C8B-B14F-4D97-AF65-F5344CB8AC3E}">
        <p14:creationId xmlns:p14="http://schemas.microsoft.com/office/powerpoint/2010/main" val="303694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25" y="290946"/>
            <a:ext cx="10820865" cy="5853474"/>
          </a:xfrm>
        </p:spPr>
      </p:pic>
    </p:spTree>
    <p:extLst>
      <p:ext uri="{BB962C8B-B14F-4D97-AF65-F5344CB8AC3E}">
        <p14:creationId xmlns:p14="http://schemas.microsoft.com/office/powerpoint/2010/main" val="404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35526"/>
            <a:ext cx="10626437" cy="6622473"/>
          </a:xfrm>
        </p:spPr>
      </p:pic>
    </p:spTree>
    <p:extLst>
      <p:ext uri="{BB962C8B-B14F-4D97-AF65-F5344CB8AC3E}">
        <p14:creationId xmlns:p14="http://schemas.microsoft.com/office/powerpoint/2010/main" val="20212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7" y="616826"/>
            <a:ext cx="10834255" cy="5659283"/>
          </a:xfrm>
        </p:spPr>
      </p:pic>
    </p:spTree>
    <p:extLst>
      <p:ext uri="{BB962C8B-B14F-4D97-AF65-F5344CB8AC3E}">
        <p14:creationId xmlns:p14="http://schemas.microsoft.com/office/powerpoint/2010/main" val="26269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415636"/>
            <a:ext cx="11485418" cy="6137564"/>
          </a:xfrm>
        </p:spPr>
      </p:pic>
    </p:spTree>
    <p:extLst>
      <p:ext uri="{BB962C8B-B14F-4D97-AF65-F5344CB8AC3E}">
        <p14:creationId xmlns:p14="http://schemas.microsoft.com/office/powerpoint/2010/main" val="8946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4" y="457200"/>
            <a:ext cx="11055927" cy="6096000"/>
          </a:xfrm>
        </p:spPr>
      </p:pic>
    </p:spTree>
    <p:extLst>
      <p:ext uri="{BB962C8B-B14F-4D97-AF65-F5344CB8AC3E}">
        <p14:creationId xmlns:p14="http://schemas.microsoft.com/office/powerpoint/2010/main" val="410719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" y="540327"/>
            <a:ext cx="11139055" cy="5929746"/>
          </a:xfrm>
        </p:spPr>
      </p:pic>
    </p:spTree>
    <p:extLst>
      <p:ext uri="{BB962C8B-B14F-4D97-AF65-F5344CB8AC3E}">
        <p14:creationId xmlns:p14="http://schemas.microsoft.com/office/powerpoint/2010/main" val="173052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45</Words>
  <Application>Microsoft Office PowerPoint</Application>
  <PresentationFormat>Geniş ekran</PresentationFormat>
  <Paragraphs>13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Teması</vt:lpstr>
      <vt:lpstr>COVID19 Sentiment Analysis on Tweets</vt:lpstr>
      <vt:lpstr>Data Description</vt:lpstr>
      <vt:lpstr>User Location Counts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Sentiment Analysis on Tweets for September</dc:title>
  <dc:creator>EN</dc:creator>
  <cp:lastModifiedBy>EN</cp:lastModifiedBy>
  <cp:revision>11</cp:revision>
  <dcterms:created xsi:type="dcterms:W3CDTF">2020-09-28T19:17:57Z</dcterms:created>
  <dcterms:modified xsi:type="dcterms:W3CDTF">2020-10-04T12:41:40Z</dcterms:modified>
</cp:coreProperties>
</file>