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0" r:id="rId4"/>
    <p:sldId id="257" r:id="rId5"/>
    <p:sldId id="258" r:id="rId6"/>
    <p:sldId id="259" r:id="rId7"/>
    <p:sldId id="265" r:id="rId8"/>
    <p:sldId id="264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97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C47A-A6DD-DE4E-A95D-AA60C01BE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216EE-8FEB-4D46-A2DF-347EFDCDE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CD8E7-F25A-A544-AB2D-CB2AEEB13F51}"/>
              </a:ext>
            </a:extLst>
          </p:cNvPr>
          <p:cNvSpPr txBox="1"/>
          <p:nvPr/>
        </p:nvSpPr>
        <p:spPr>
          <a:xfrm>
            <a:off x="7582829" y="4315522"/>
            <a:ext cx="3958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Ezgi</a:t>
            </a:r>
            <a:r>
              <a:rPr lang="en-US" dirty="0"/>
              <a:t> </a:t>
            </a:r>
            <a:r>
              <a:rPr lang="en-US" dirty="0" err="1"/>
              <a:t>Gumusbas</a:t>
            </a:r>
            <a:endParaRPr lang="en-US" dirty="0"/>
          </a:p>
          <a:p>
            <a:r>
              <a:rPr lang="en-US" dirty="0"/>
              <a:t>Srikanth </a:t>
            </a:r>
            <a:r>
              <a:rPr lang="en-US" dirty="0" err="1"/>
              <a:t>Gungi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75B2-9ABF-6D42-BE1E-734D8C6F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Further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285D-21DE-3D4C-BE26-E4E9C3CF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Getting data of movies with best screenplays.</a:t>
            </a:r>
          </a:p>
          <a:p>
            <a:r>
              <a:rPr lang="en-US" sz="2800" dirty="0"/>
              <a:t>Analyzing the data with best directors to shortlist the best directors to work.</a:t>
            </a:r>
          </a:p>
          <a:p>
            <a:r>
              <a:rPr lang="en-US" sz="2800" dirty="0"/>
              <a:t>Shortlisting the best story writers and books that has blockbusters.</a:t>
            </a:r>
          </a:p>
          <a:p>
            <a:r>
              <a:rPr lang="en-US" sz="2800" dirty="0"/>
              <a:t>Getting best production houses to cosponsor the movies.</a:t>
            </a:r>
          </a:p>
        </p:txBody>
      </p:sp>
    </p:spTree>
    <p:extLst>
      <p:ext uri="{BB962C8B-B14F-4D97-AF65-F5344CB8AC3E}">
        <p14:creationId xmlns:p14="http://schemas.microsoft.com/office/powerpoint/2010/main" val="256545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AB5142-A691-FF43-97C5-D5B8FB1C5614}"/>
              </a:ext>
            </a:extLst>
          </p:cNvPr>
          <p:cNvSpPr/>
          <p:nvPr/>
        </p:nvSpPr>
        <p:spPr>
          <a:xfrm>
            <a:off x="2691161" y="146772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0" dirty="0"/>
              <a:t>Thank you</a:t>
            </a:r>
            <a:br>
              <a:rPr lang="en-US" sz="4800" dirty="0"/>
            </a:br>
            <a:r>
              <a:rPr lang="en-US" sz="2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0278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22D0-3706-CD44-8C69-1469ED5E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854E-DF70-394D-A08F-ABB34D62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help  Microsoft Company in building a competitive movie studio by giving insights about the movies.</a:t>
            </a:r>
          </a:p>
          <a:p>
            <a:r>
              <a:rPr lang="en-US" sz="2400" dirty="0"/>
              <a:t>Giving information about best box office movies.</a:t>
            </a:r>
          </a:p>
          <a:p>
            <a:r>
              <a:rPr lang="en-US" sz="2400" dirty="0"/>
              <a:t>Shortlisting best genres</a:t>
            </a:r>
          </a:p>
          <a:p>
            <a:r>
              <a:rPr lang="en-US" sz="2400" dirty="0"/>
              <a:t>Choosing a good month for a movie release.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06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430-F234-7240-9599-290F05F9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Best Rated-Original Language Movies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2591D4-EFD6-E04C-83F7-2A66A7264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784" y="2117725"/>
            <a:ext cx="6050432" cy="3449638"/>
          </a:xfrm>
        </p:spPr>
      </p:pic>
    </p:spTree>
    <p:extLst>
      <p:ext uri="{BB962C8B-B14F-4D97-AF65-F5344CB8AC3E}">
        <p14:creationId xmlns:p14="http://schemas.microsoft.com/office/powerpoint/2010/main" val="376793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34CF-897A-734E-B13F-820D751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Best Rated Genres(above 8 rating)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4A26D0-19ED-1A44-B5F8-BF0844C99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80" y="1965324"/>
            <a:ext cx="7226120" cy="3927475"/>
          </a:xfrm>
        </p:spPr>
      </p:pic>
    </p:spTree>
    <p:extLst>
      <p:ext uri="{BB962C8B-B14F-4D97-AF65-F5344CB8AC3E}">
        <p14:creationId xmlns:p14="http://schemas.microsoft.com/office/powerpoint/2010/main" val="224295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777A-100C-6740-8C46-306FA4D4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Genres With Best Profits(above $500 M)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3FCB04-6B13-FA43-9CB8-62926C57C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00" y="2016124"/>
            <a:ext cx="7962900" cy="3863975"/>
          </a:xfrm>
        </p:spPr>
      </p:pic>
    </p:spTree>
    <p:extLst>
      <p:ext uri="{BB962C8B-B14F-4D97-AF65-F5344CB8AC3E}">
        <p14:creationId xmlns:p14="http://schemas.microsoft.com/office/powerpoint/2010/main" val="3391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F287-F84C-8447-A3AB-B3ADEF9C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Genres With High Profits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8C6B1E-C4F3-0D43-980C-B7C0C98E1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62" y="2051844"/>
            <a:ext cx="7213600" cy="3378200"/>
          </a:xfrm>
        </p:spPr>
      </p:pic>
    </p:spTree>
    <p:extLst>
      <p:ext uri="{BB962C8B-B14F-4D97-AF65-F5344CB8AC3E}">
        <p14:creationId xmlns:p14="http://schemas.microsoft.com/office/powerpoint/2010/main" val="197399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0CFC-2AA1-1E45-A6CA-33299755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cap="none" dirty="0"/>
              <a:t>Domestic Gross </a:t>
            </a:r>
            <a:r>
              <a:rPr lang="en-US" sz="2800" i="1" cap="none" dirty="0"/>
              <a:t>Vs</a:t>
            </a:r>
            <a:r>
              <a:rPr lang="en-US" sz="2800" cap="none" dirty="0"/>
              <a:t> Foreign Gross Based On Top Rated Genres</a:t>
            </a:r>
          </a:p>
        </p:txBody>
      </p:sp>
      <p:pic>
        <p:nvPicPr>
          <p:cNvPr id="3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893219F2-E5E8-6E4B-9823-1459D44F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9638"/>
            <a:ext cx="4432300" cy="3098800"/>
          </a:xfrm>
          <a:prstGeom prst="rect">
            <a:avLst/>
          </a:prstGeom>
        </p:spPr>
      </p:pic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770D285C-CCB9-234B-A8F2-6A6B87DB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59" y="2308156"/>
            <a:ext cx="4432300" cy="3111500"/>
          </a:xfrm>
          <a:prstGeom prst="rect">
            <a:avLst/>
          </a:prstGeom>
        </p:spPr>
      </p:pic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D6E175CD-B854-CE46-A360-B852220E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00" y="2192338"/>
            <a:ext cx="4432300" cy="308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7E0DEB-5EF3-B442-80F8-E38D4ABBED19}"/>
              </a:ext>
            </a:extLst>
          </p:cNvPr>
          <p:cNvSpPr/>
          <p:nvPr/>
        </p:nvSpPr>
        <p:spPr>
          <a:xfrm>
            <a:off x="1241257" y="5419656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Drama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415FC-2577-C54D-88A4-B196521F988C}"/>
              </a:ext>
            </a:extLst>
          </p:cNvPr>
          <p:cNvSpPr/>
          <p:nvPr/>
        </p:nvSpPr>
        <p:spPr>
          <a:xfrm>
            <a:off x="5164386" y="541965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DB3D44-EE8F-E644-9D38-06A1ECFB401A}"/>
              </a:ext>
            </a:extLst>
          </p:cNvPr>
          <p:cNvSpPr/>
          <p:nvPr/>
        </p:nvSpPr>
        <p:spPr>
          <a:xfrm>
            <a:off x="8858020" y="5419656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Comedy</a:t>
            </a:r>
          </a:p>
        </p:txBody>
      </p:sp>
    </p:spTree>
    <p:extLst>
      <p:ext uri="{BB962C8B-B14F-4D97-AF65-F5344CB8AC3E}">
        <p14:creationId xmlns:p14="http://schemas.microsoft.com/office/powerpoint/2010/main" val="78015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F287-F84C-8447-A3AB-B3ADEF9C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Movie Releases Across The Calendar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0E4509-8436-A54E-8C28-AB3808D9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168" y="2016125"/>
            <a:ext cx="7429989" cy="3449638"/>
          </a:xfrm>
        </p:spPr>
      </p:pic>
    </p:spTree>
    <p:extLst>
      <p:ext uri="{BB962C8B-B14F-4D97-AF65-F5344CB8AC3E}">
        <p14:creationId xmlns:p14="http://schemas.microsoft.com/office/powerpoint/2010/main" val="199904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BF6C-0E8E-E945-99ED-C0A0BAEC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Top Grosser Movies Released Across The Calendar(above $1 B)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FCED2-87A6-4345-9733-8C4BD7CDC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13" y="1875875"/>
            <a:ext cx="9024846" cy="4327525"/>
          </a:xfrm>
        </p:spPr>
      </p:pic>
    </p:spTree>
    <p:extLst>
      <p:ext uri="{BB962C8B-B14F-4D97-AF65-F5344CB8AC3E}">
        <p14:creationId xmlns:p14="http://schemas.microsoft.com/office/powerpoint/2010/main" val="1325219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300</TotalTime>
  <Words>159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analysis of movies</vt:lpstr>
      <vt:lpstr>Goal of The Project</vt:lpstr>
      <vt:lpstr>Best Rated-Original Language Movies</vt:lpstr>
      <vt:lpstr>Best Rated Genres(above 8 rating)</vt:lpstr>
      <vt:lpstr>Genres With Best Profits(above $500 M)</vt:lpstr>
      <vt:lpstr>Genres With High Profits</vt:lpstr>
      <vt:lpstr>Domestic Gross Vs Foreign Gross Based On Top Rated Genres</vt:lpstr>
      <vt:lpstr>Movie Releases Across The Calendar</vt:lpstr>
      <vt:lpstr>Top Grosser Movies Released Across The Calendar(above $1 B)</vt:lpstr>
      <vt:lpstr>Further Developments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movies</dc:title>
  <dc:creator>Srikanth Gungi</dc:creator>
  <cp:lastModifiedBy>Srikanth Gungi</cp:lastModifiedBy>
  <cp:revision>10</cp:revision>
  <dcterms:created xsi:type="dcterms:W3CDTF">2020-03-06T16:39:13Z</dcterms:created>
  <dcterms:modified xsi:type="dcterms:W3CDTF">2020-03-06T21:54:06Z</dcterms:modified>
</cp:coreProperties>
</file>