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0" r:id="rId4"/>
    <p:sldId id="263" r:id="rId5"/>
    <p:sldId id="264" r:id="rId6"/>
    <p:sldId id="272" r:id="rId7"/>
    <p:sldId id="267" r:id="rId8"/>
    <p:sldId id="273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D71F5C1-6A8F-4424-901B-B19C91365EDB}">
          <p14:sldIdLst>
            <p14:sldId id="256"/>
          </p14:sldIdLst>
        </p14:section>
        <p14:section name="Gantt Chart Review" id="{C56B0450-4AF8-4286-9C0B-61F70F76EE5B}">
          <p14:sldIdLst>
            <p14:sldId id="271"/>
          </p14:sldIdLst>
        </p14:section>
        <p14:section name="Objectives" id="{D8AA5683-8712-4D54-B68C-D1FE9286B5EB}">
          <p14:sldIdLst>
            <p14:sldId id="260"/>
            <p14:sldId id="263"/>
          </p14:sldIdLst>
        </p14:section>
        <p14:section name="Achievements" id="{71A46C8F-565E-498C-8AB1-1EFBAB286C59}">
          <p14:sldIdLst>
            <p14:sldId id="264"/>
            <p14:sldId id="272"/>
          </p14:sldIdLst>
        </p14:section>
        <p14:section name="Challenges" id="{6A004AC3-3A9B-41DB-8D21-7585ABB79463}">
          <p14:sldIdLst>
            <p14:sldId id="267"/>
            <p14:sldId id="273"/>
          </p14:sldIdLst>
        </p14:section>
        <p14:section name="Next Steps" id="{F368D264-EA89-4D3A-86C9-EB8D00C8FE3C}">
          <p14:sldIdLst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D9D2E-5DB7-4221-A955-ED2D93C6264E}" v="5" dt="2022-02-09T22:08:06.630"/>
    <p1510:client id="{9CC3991B-F5D6-4BA0-A07F-5F4ED1E6EF64}" v="13" dt="2022-02-09T21:27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  <pc:docChgLst>
    <pc:chgData name="Derek Caramella" userId="286e2ff89c220aa4" providerId="LiveId" clId="{663D9D2E-5DB7-4221-A955-ED2D93C6264E}"/>
    <pc:docChg chg="undo custSel addSld delSld modSld addSection modSection">
      <pc:chgData name="Derek Caramella" userId="286e2ff89c220aa4" providerId="LiveId" clId="{663D9D2E-5DB7-4221-A955-ED2D93C6264E}" dt="2022-02-09T22:09:56.033" v="233" actId="26606"/>
      <pc:docMkLst>
        <pc:docMk/>
      </pc:docMkLst>
      <pc:sldChg chg="modSp mod">
        <pc:chgData name="Derek Caramella" userId="286e2ff89c220aa4" providerId="LiveId" clId="{663D9D2E-5DB7-4221-A955-ED2D93C6264E}" dt="2022-02-09T22:09:21.886" v="232" actId="20577"/>
        <pc:sldMkLst>
          <pc:docMk/>
          <pc:sldMk cId="4070774991" sldId="256"/>
        </pc:sldMkLst>
        <pc:spChg chg="mod">
          <ac:chgData name="Derek Caramella" userId="286e2ff89c220aa4" providerId="LiveId" clId="{663D9D2E-5DB7-4221-A955-ED2D93C6264E}" dt="2022-02-09T22:03:50.891" v="28" actId="20577"/>
          <ac:spMkLst>
            <pc:docMk/>
            <pc:sldMk cId="4070774991" sldId="256"/>
            <ac:spMk id="2" creationId="{E43BA2ED-080E-4898-855E-B9F73FF1D205}"/>
          </ac:spMkLst>
        </pc:spChg>
        <pc:spChg chg="mod">
          <ac:chgData name="Derek Caramella" userId="286e2ff89c220aa4" providerId="LiveId" clId="{663D9D2E-5DB7-4221-A955-ED2D93C6264E}" dt="2022-02-09T22:09:21.886" v="232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del">
        <pc:chgData name="Derek Caramella" userId="286e2ff89c220aa4" providerId="LiveId" clId="{663D9D2E-5DB7-4221-A955-ED2D93C6264E}" dt="2022-02-09T22:07:14.954" v="145" actId="47"/>
        <pc:sldMkLst>
          <pc:docMk/>
          <pc:sldMk cId="2963327857" sldId="257"/>
        </pc:sldMkLst>
      </pc:sldChg>
      <pc:sldChg chg="addSp delSp modSp mod setClrOvrMap">
        <pc:chgData name="Derek Caramella" userId="286e2ff89c220aa4" providerId="LiveId" clId="{663D9D2E-5DB7-4221-A955-ED2D93C6264E}" dt="2022-02-09T22:09:13.333" v="230" actId="26606"/>
        <pc:sldMkLst>
          <pc:docMk/>
          <pc:sldMk cId="2414859791" sldId="260"/>
        </pc:sldMkLst>
        <pc:spChg chg="mo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" creationId="{63BDA815-BB3C-46A8-AE2E-C41D5E401F1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3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4" creationId="{D3686B33-4E07-4542-8F02-1876C8359B8D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5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6" creationId="{D6E95BAF-7B85-4D33-BD5C-94336D35CB9D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2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8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9:09.606" v="229" actId="478"/>
          <ac:picMkLst>
            <pc:docMk/>
            <pc:sldMk cId="2414859791" sldId="260"/>
            <ac:picMk id="27" creationId="{0CDF1CFC-1CA5-46EC-BC19-2B6AF5DBC15A}"/>
          </ac:picMkLst>
        </pc:picChg>
        <pc:picChg chg="add">
          <ac:chgData name="Derek Caramella" userId="286e2ff89c220aa4" providerId="LiveId" clId="{663D9D2E-5DB7-4221-A955-ED2D93C6264E}" dt="2022-02-09T22:09:13.333" v="230" actId="26606"/>
          <ac:picMkLst>
            <pc:docMk/>
            <pc:sldMk cId="2414859791" sldId="260"/>
            <ac:picMk id="28" creationId="{54361523-5927-4F2B-AB97-3479F2CDA769}"/>
          </ac:picMkLst>
        </pc:picChg>
        <pc:cxnChg chg="del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22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4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6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7:15.566" v="146" actId="47"/>
        <pc:sldMkLst>
          <pc:docMk/>
          <pc:sldMk cId="715421687" sldId="261"/>
        </pc:sldMkLst>
      </pc:sldChg>
      <pc:sldChg chg="del">
        <pc:chgData name="Derek Caramella" userId="286e2ff89c220aa4" providerId="LiveId" clId="{663D9D2E-5DB7-4221-A955-ED2D93C6264E}" dt="2022-02-09T22:07:16.013" v="147" actId="47"/>
        <pc:sldMkLst>
          <pc:docMk/>
          <pc:sldMk cId="2327622305" sldId="262"/>
        </pc:sldMkLst>
      </pc:sldChg>
      <pc:sldChg chg="delSp modSp add del mod modClrScheme chgLayout">
        <pc:chgData name="Derek Caramella" userId="286e2ff89c220aa4" providerId="LiveId" clId="{663D9D2E-5DB7-4221-A955-ED2D93C6264E}" dt="2022-02-09T22:07:50.785" v="175" actId="47"/>
        <pc:sldMkLst>
          <pc:docMk/>
          <pc:sldMk cId="437308345" sldId="263"/>
        </pc:sldMkLst>
        <pc:spChg chg="mod ord">
          <ac:chgData name="Derek Caramella" userId="286e2ff89c220aa4" providerId="LiveId" clId="{663D9D2E-5DB7-4221-A955-ED2D93C6264E}" dt="2022-02-09T22:07:32.874" v="169" actId="20577"/>
          <ac:spMkLst>
            <pc:docMk/>
            <pc:sldMk cId="437308345" sldId="263"/>
            <ac:spMk id="2" creationId="{C3663143-7595-4B6A-ACBB-D63506DC6D59}"/>
          </ac:spMkLst>
        </pc:spChg>
        <pc:spChg chg="mod ord">
          <ac:chgData name="Derek Caramella" userId="286e2ff89c220aa4" providerId="LiveId" clId="{663D9D2E-5DB7-4221-A955-ED2D93C6264E}" dt="2022-02-09T22:07:34.660" v="170" actId="6549"/>
          <ac:spMkLst>
            <pc:docMk/>
            <pc:sldMk cId="437308345" sldId="263"/>
            <ac:spMk id="3" creationId="{3DA9E65B-F549-4843-AF20-8620532D132A}"/>
          </ac:spMkLst>
        </pc:spChg>
        <pc:spChg chg="del">
          <ac:chgData name="Derek Caramella" userId="286e2ff89c220aa4" providerId="LiveId" clId="{663D9D2E-5DB7-4221-A955-ED2D93C6264E}" dt="2022-02-09T22:07:24.154" v="148" actId="700"/>
          <ac:spMkLst>
            <pc:docMk/>
            <pc:sldMk cId="437308345" sldId="263"/>
            <ac:spMk id="4" creationId="{48AEA18D-DE61-4006-8A36-EA28895F56C6}"/>
          </ac:spMkLst>
        </pc:spChg>
      </pc:sldChg>
      <pc:sldChg chg="addSp delSp modSp mod addAnim delAnim">
        <pc:chgData name="Derek Caramella" userId="286e2ff89c220aa4" providerId="LiveId" clId="{663D9D2E-5DB7-4221-A955-ED2D93C6264E}" dt="2022-02-09T22:09:05.728" v="228" actId="26606"/>
        <pc:sldMkLst>
          <pc:docMk/>
          <pc:sldMk cId="2086649918" sldId="264"/>
        </pc:sldMkLst>
        <pc:spChg chg="mo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7" creationId="{BEC26B80-FCB0-4333-A545-680781CA2C67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4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8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0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2" creationId="{D6E95BAF-7B85-4D33-BD5C-94336D35CB9D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0" creationId="{CEA861C5-3CE8-4AD0-925C-836509B24AF6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4" creationId="{40D2F2B3-169C-4971-B11F-452C0E0A4EF8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38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42" creationId="{0C130FF4-5A98-43DB-9014-B8D393BA4907}"/>
          </ac:spMkLst>
        </pc:spChg>
        <pc:picChg chg="del">
          <ac:chgData name="Derek Caramella" userId="286e2ff89c220aa4" providerId="LiveId" clId="{663D9D2E-5DB7-4221-A955-ED2D93C6264E}" dt="2022-02-09T22:08:57.907" v="224" actId="478"/>
          <ac:picMkLst>
            <pc:docMk/>
            <pc:sldMk cId="2086649918" sldId="264"/>
            <ac:picMk id="11" creationId="{47FA783C-C686-43EF-884E-05701948A7B3}"/>
          </ac:picMkLst>
        </pc:picChg>
        <pc:picChg chg="add del">
          <ac:chgData name="Derek Caramella" userId="286e2ff89c220aa4" providerId="LiveId" clId="{663D9D2E-5DB7-4221-A955-ED2D93C6264E}" dt="2022-02-09T22:09:05.703" v="227" actId="26606"/>
          <ac:picMkLst>
            <pc:docMk/>
            <pc:sldMk cId="2086649918" sldId="264"/>
            <ac:picMk id="26" creationId="{1E70E70B-CAAB-4B01-893B-3E5BAEE0855D}"/>
          </ac:picMkLst>
        </pc:picChg>
        <pc:picChg chg="add">
          <ac:chgData name="Derek Caramella" userId="286e2ff89c220aa4" providerId="LiveId" clId="{663D9D2E-5DB7-4221-A955-ED2D93C6264E}" dt="2022-02-09T22:09:05.728" v="228" actId="26606"/>
          <ac:picMkLst>
            <pc:docMk/>
            <pc:sldMk cId="2086649918" sldId="264"/>
            <ac:picMk id="40" creationId="{74646F8E-B6F1-48CB-AC83-AD0F8E17B64D}"/>
          </ac:picMkLst>
        </pc:picChg>
        <pc:cxnChg chg="add del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16" creationId="{87D3361C-8AD4-4C09-8E01-4332488617AB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2" creationId="{EDB3FAAF-5FDF-4576-8E8B-8BE25DB82ABA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6" creationId="{72FB39BF-4949-4117-AA41-066968DE9E2B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39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41" creationId="{56DE0AD9-9142-46F1-8EA7-D58382DED307}"/>
          </ac:cxnSpMkLst>
        </pc:cxnChg>
      </pc:sldChg>
      <pc:sldChg chg="del">
        <pc:chgData name="Derek Caramella" userId="286e2ff89c220aa4" providerId="LiveId" clId="{663D9D2E-5DB7-4221-A955-ED2D93C6264E}" dt="2022-02-09T22:08:01.168" v="177" actId="47"/>
        <pc:sldMkLst>
          <pc:docMk/>
          <pc:sldMk cId="1660550365" sldId="266"/>
        </pc:sldMkLst>
      </pc:sldChg>
      <pc:sldChg chg="addSp delSp modSp mod setBg setClrOvrMap">
        <pc:chgData name="Derek Caramella" userId="286e2ff89c220aa4" providerId="LiveId" clId="{663D9D2E-5DB7-4221-A955-ED2D93C6264E}" dt="2022-02-09T22:08:54.562" v="223" actId="26606"/>
        <pc:sldMkLst>
          <pc:docMk/>
          <pc:sldMk cId="192792436" sldId="267"/>
        </pc:sldMkLst>
        <pc:spChg chg="mo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5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6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7" creationId="{D6E95BAF-7B85-4D33-BD5C-94336D35CB9D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9" creationId="{D3686B33-4E07-4542-8F02-1876C8359B8D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35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41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8:50.736" v="222" actId="478"/>
          <ac:picMkLst>
            <pc:docMk/>
            <pc:sldMk cId="192792436" sldId="267"/>
            <ac:picMk id="28" creationId="{E85627A9-16E7-4F6B-A5C6-D1588BD8C2E2}"/>
          </ac:picMkLst>
        </pc:picChg>
        <pc:picChg chg="add">
          <ac:chgData name="Derek Caramella" userId="286e2ff89c220aa4" providerId="LiveId" clId="{663D9D2E-5DB7-4221-A955-ED2D93C6264E}" dt="2022-02-09T22:08:54.562" v="223" actId="26606"/>
          <ac:picMkLst>
            <pc:docMk/>
            <pc:sldMk cId="192792436" sldId="267"/>
            <ac:picMk id="31" creationId="{CF3838CE-B40A-48CD-B4D2-FA5FFDA4AC56}"/>
          </ac:picMkLst>
        </pc:picChg>
        <pc:cxnChg chg="del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23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7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9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8:04.815" v="179" actId="47"/>
        <pc:sldMkLst>
          <pc:docMk/>
          <pc:sldMk cId="1246872822" sldId="268"/>
        </pc:sldMkLst>
      </pc:sldChg>
      <pc:sldChg chg="addSp delSp modSp mod">
        <pc:chgData name="Derek Caramella" userId="286e2ff89c220aa4" providerId="LiveId" clId="{663D9D2E-5DB7-4221-A955-ED2D93C6264E}" dt="2022-02-09T22:09:56.033" v="233" actId="26606"/>
        <pc:sldMkLst>
          <pc:docMk/>
          <pc:sldMk cId="422126975" sldId="269"/>
        </pc:sldMkLst>
        <pc:spChg chg="mo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2" creationId="{B9FC6610-A5F8-45EA-B7D4-AFDF75D208D8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6" creationId="{9FCCC44A-3D7C-4BD5-93F1-52CD491E6444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0" creationId="{7D7E6D91-164D-426D-B13A-73CBE53150BC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4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30" creationId="{40D2F2B3-169C-4971-B11F-452C0E0A4EF8}"/>
          </ac:spMkLst>
        </pc:spChg>
        <pc:picChg chg="add">
          <ac:chgData name="Derek Caramella" userId="286e2ff89c220aa4" providerId="LiveId" clId="{663D9D2E-5DB7-4221-A955-ED2D93C6264E}" dt="2022-02-09T22:09:56.033" v="233" actId="26606"/>
          <ac:picMkLst>
            <pc:docMk/>
            <pc:sldMk cId="422126975" sldId="269"/>
            <ac:picMk id="22" creationId="{DEB40240-F098-45F9-8E35-31BACAF3B3CE}"/>
          </ac:picMkLst>
        </pc:pic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4" creationId="{4E9AB7A3-4EBC-40F6-99B4-4B1FE7F9DD4A}"/>
          </ac:cxnSpMkLst>
        </pc:cxn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8" creationId="{BD87C413-9239-43AE-88C4-85083677A559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1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2" creationId="{72FB39BF-4949-4117-AA41-066968DE9E2B}"/>
          </ac:cxnSpMkLst>
        </pc:cxnChg>
      </pc:sldChg>
      <pc:sldChg chg="del">
        <pc:chgData name="Derek Caramella" userId="286e2ff89c220aa4" providerId="LiveId" clId="{663D9D2E-5DB7-4221-A955-ED2D93C6264E}" dt="2022-02-09T22:08:09.408" v="181" actId="47"/>
        <pc:sldMkLst>
          <pc:docMk/>
          <pc:sldMk cId="1825562779" sldId="270"/>
        </pc:sldMkLst>
      </pc:sldChg>
      <pc:sldChg chg="delSp modSp new mod">
        <pc:chgData name="Derek Caramella" userId="286e2ff89c220aa4" providerId="LiveId" clId="{663D9D2E-5DB7-4221-A955-ED2D93C6264E}" dt="2022-02-09T22:05:25.928" v="89" actId="1076"/>
        <pc:sldMkLst>
          <pc:docMk/>
          <pc:sldMk cId="3327278647" sldId="271"/>
        </pc:sldMkLst>
        <pc:spChg chg="mod">
          <ac:chgData name="Derek Caramella" userId="286e2ff89c220aa4" providerId="LiveId" clId="{663D9D2E-5DB7-4221-A955-ED2D93C6264E}" dt="2022-02-09T22:05:25.928" v="89" actId="1076"/>
          <ac:spMkLst>
            <pc:docMk/>
            <pc:sldMk cId="3327278647" sldId="271"/>
            <ac:spMk id="2" creationId="{95E5E508-929A-49F7-A59A-BC689FE2DE80}"/>
          </ac:spMkLst>
        </pc:spChg>
        <pc:spChg chg="del">
          <ac:chgData name="Derek Caramella" userId="286e2ff89c220aa4" providerId="LiveId" clId="{663D9D2E-5DB7-4221-A955-ED2D93C6264E}" dt="2022-02-09T22:05:12.695" v="84" actId="478"/>
          <ac:spMkLst>
            <pc:docMk/>
            <pc:sldMk cId="3327278647" sldId="271"/>
            <ac:spMk id="3" creationId="{AAA23FF2-4F2E-46B6-914C-2F8415869CCC}"/>
          </ac:spMkLst>
        </pc:spChg>
      </pc:sldChg>
      <pc:sldChg chg="addSp delSp add del setBg delDesignElem">
        <pc:chgData name="Derek Caramella" userId="286e2ff89c220aa4" providerId="LiveId" clId="{663D9D2E-5DB7-4221-A955-ED2D93C6264E}" dt="2022-02-09T22:07:47.355" v="174"/>
        <pc:sldMkLst>
          <pc:docMk/>
          <pc:sldMk cId="1231011263" sldId="272"/>
        </pc:sldMkLst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1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3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5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6" creationId="{D6E95BAF-7B85-4D33-BD5C-94336D35CB9D}"/>
          </ac:spMkLst>
        </pc:spChg>
        <pc:cxnChg chg="add del">
          <ac:chgData name="Derek Caramella" userId="286e2ff89c220aa4" providerId="LiveId" clId="{663D9D2E-5DB7-4221-A955-ED2D93C6264E}" dt="2022-02-09T22:07:47.355" v="174"/>
          <ac:cxnSpMkLst>
            <pc:docMk/>
            <pc:sldMk cId="1231011263" sldId="272"/>
            <ac:cxnSpMk id="22" creationId="{87D3361C-8AD4-4C09-8E01-4332488617AB}"/>
          </ac:cxnSpMkLst>
        </pc:cxnChg>
      </pc:sldChg>
      <pc:sldChg chg="modSp add mod">
        <pc:chgData name="Derek Caramella" userId="286e2ff89c220aa4" providerId="LiveId" clId="{663D9D2E-5DB7-4221-A955-ED2D93C6264E}" dt="2022-02-09T22:08:37.069" v="221" actId="14100"/>
        <pc:sldMkLst>
          <pc:docMk/>
          <pc:sldMk cId="1292194066" sldId="272"/>
        </pc:sldMkLst>
        <pc:spChg chg="mod">
          <ac:chgData name="Derek Caramella" userId="286e2ff89c220aa4" providerId="LiveId" clId="{663D9D2E-5DB7-4221-A955-ED2D93C6264E}" dt="2022-02-09T22:08:37.069" v="221" actId="14100"/>
          <ac:spMkLst>
            <pc:docMk/>
            <pc:sldMk cId="1292194066" sldId="272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21.025" v="201" actId="20577"/>
        <pc:sldMkLst>
          <pc:docMk/>
          <pc:sldMk cId="4200272784" sldId="273"/>
        </pc:sldMkLst>
        <pc:spChg chg="mod">
          <ac:chgData name="Derek Caramella" userId="286e2ff89c220aa4" providerId="LiveId" clId="{663D9D2E-5DB7-4221-A955-ED2D93C6264E}" dt="2022-02-09T22:08:21.025" v="201" actId="20577"/>
          <ac:spMkLst>
            <pc:docMk/>
            <pc:sldMk cId="4200272784" sldId="273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12.697" v="191" actId="20577"/>
        <pc:sldMkLst>
          <pc:docMk/>
          <pc:sldMk cId="1761143524" sldId="274"/>
        </pc:sldMkLst>
        <pc:spChg chg="mod">
          <ac:chgData name="Derek Caramella" userId="286e2ff89c220aa4" providerId="LiveId" clId="{663D9D2E-5DB7-4221-A955-ED2D93C6264E}" dt="2022-02-09T22:08:12.697" v="191" actId="20577"/>
          <ac:spMkLst>
            <pc:docMk/>
            <pc:sldMk cId="1761143524" sldId="274"/>
            <ac:spMk id="2" creationId="{C3663143-7595-4B6A-ACBB-D63506DC6D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URMC: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E508-929A-49F7-A59A-BC689FE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12" y="137647"/>
            <a:ext cx="10194175" cy="746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Gantt Chart Review</a:t>
            </a:r>
          </a:p>
        </p:txBody>
      </p:sp>
    </p:spTree>
    <p:extLst>
      <p:ext uri="{BB962C8B-B14F-4D97-AF65-F5344CB8AC3E}">
        <p14:creationId xmlns:p14="http://schemas.microsoft.com/office/powerpoint/2010/main" val="33272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Blue arrows pointing at a red button">
            <a:extLst>
              <a:ext uri="{FF2B5EF4-FFF2-40B4-BE49-F238E27FC236}">
                <a16:creationId xmlns:a16="http://schemas.microsoft.com/office/drawing/2014/main" id="{54361523-5927-4F2B-AB97-3479F2CD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26" b="4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48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048" y="1143293"/>
            <a:ext cx="449035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700" cap="all">
                <a:solidFill>
                  <a:schemeClr val="tx2"/>
                </a:solidFill>
              </a:rPr>
              <a:t>Achievements</a:t>
            </a: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74646F8E-B6F1-48CB-AC83-AD0F8E1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2" r="272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559678"/>
            <a:ext cx="4263397" cy="4952492"/>
          </a:xfrm>
        </p:spPr>
        <p:txBody>
          <a:bodyPr/>
          <a:lstStyle/>
          <a:p>
            <a:r>
              <a:rPr lang="en-US" dirty="0"/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erson walking up a stairs">
            <a:extLst>
              <a:ext uri="{FF2B5EF4-FFF2-40B4-BE49-F238E27FC236}">
                <a16:creationId xmlns:a16="http://schemas.microsoft.com/office/drawing/2014/main" id="{CF3838CE-B40A-48CD-B4D2-FA5FFDA4A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365" b="11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Challenges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9" y="1143293"/>
            <a:ext cx="302968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cap="all">
                <a:solidFill>
                  <a:schemeClr val="tx2"/>
                </a:solidFill>
              </a:rPr>
              <a:t>Next Steps</a:t>
            </a:r>
          </a:p>
        </p:txBody>
      </p:sp>
      <p:pic>
        <p:nvPicPr>
          <p:cNvPr id="22" name="Picture 21" descr="White stairs with a blue arrow drawn in the middle pointing upwards">
            <a:extLst>
              <a:ext uri="{FF2B5EF4-FFF2-40B4-BE49-F238E27FC236}">
                <a16:creationId xmlns:a16="http://schemas.microsoft.com/office/drawing/2014/main" id="{DEB40240-F098-45F9-8E35-31BACAF3B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r="-2" b="1219"/>
          <a:stretch/>
        </p:blipFill>
        <p:spPr>
          <a:xfrm>
            <a:off x="20" y="10"/>
            <a:ext cx="7552558" cy="685799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40D2F2B3-169C-4971-B11F-452C0E0A4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B39BF-4949-4117-AA41-066968DE9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810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38</TotalTime>
  <Words>21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Corbel</vt:lpstr>
      <vt:lpstr>Headlines</vt:lpstr>
      <vt:lpstr>URMC: Ventilator Allocation</vt:lpstr>
      <vt:lpstr>Gantt Chart Review</vt:lpstr>
      <vt:lpstr>Objectives</vt:lpstr>
      <vt:lpstr>Upcoming Objectives</vt:lpstr>
      <vt:lpstr>Achievements</vt:lpstr>
      <vt:lpstr>Achievements </vt:lpstr>
      <vt:lpstr>Challenges</vt:lpstr>
      <vt:lpstr>Challenges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1</cp:revision>
  <dcterms:created xsi:type="dcterms:W3CDTF">2022-02-09T20:54:43Z</dcterms:created>
  <dcterms:modified xsi:type="dcterms:W3CDTF">2022-02-09T22:10:06Z</dcterms:modified>
</cp:coreProperties>
</file>