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60" r:id="rId4"/>
    <p:sldId id="263" r:id="rId5"/>
    <p:sldId id="264" r:id="rId6"/>
    <p:sldId id="272" r:id="rId7"/>
    <p:sldId id="267" r:id="rId8"/>
    <p:sldId id="273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D71F5C1-6A8F-4424-901B-B19C91365EDB}">
          <p14:sldIdLst>
            <p14:sldId id="256"/>
          </p14:sldIdLst>
        </p14:section>
        <p14:section name="Gantt Chart Review" id="{C56B0450-4AF8-4286-9C0B-61F70F76EE5B}">
          <p14:sldIdLst>
            <p14:sldId id="271"/>
          </p14:sldIdLst>
        </p14:section>
        <p14:section name="Objectives" id="{D8AA5683-8712-4D54-B68C-D1FE9286B5EB}">
          <p14:sldIdLst>
            <p14:sldId id="260"/>
            <p14:sldId id="263"/>
          </p14:sldIdLst>
        </p14:section>
        <p14:section name="Achievements" id="{71A46C8F-565E-498C-8AB1-1EFBAB286C59}">
          <p14:sldIdLst>
            <p14:sldId id="264"/>
            <p14:sldId id="272"/>
          </p14:sldIdLst>
        </p14:section>
        <p14:section name="Challenges" id="{6A004AC3-3A9B-41DB-8D21-7585ABB79463}">
          <p14:sldIdLst>
            <p14:sldId id="267"/>
            <p14:sldId id="273"/>
          </p14:sldIdLst>
        </p14:section>
        <p14:section name="Next Steps" id="{F368D264-EA89-4D3A-86C9-EB8D00C8FE3C}">
          <p14:sldIdLst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CA1E1-9813-4F18-B9A1-91FE1AAB81A4}" v="61" dt="2022-02-22T21:16:2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D79CA1E1-9813-4F18-B9A1-91FE1AAB81A4}"/>
    <pc:docChg chg="undo custSel modSld">
      <pc:chgData name="Derek Caramella" userId="286e2ff89c220aa4" providerId="LiveId" clId="{D79CA1E1-9813-4F18-B9A1-91FE1AAB81A4}" dt="2022-02-22T21:16:23.014" v="939" actId="20577"/>
      <pc:docMkLst>
        <pc:docMk/>
      </pc:docMkLst>
      <pc:sldChg chg="modSp mod">
        <pc:chgData name="Derek Caramella" userId="286e2ff89c220aa4" providerId="LiveId" clId="{D79CA1E1-9813-4F18-B9A1-91FE1AAB81A4}" dt="2022-02-16T20:31:28.329" v="700" actId="20577"/>
        <pc:sldMkLst>
          <pc:docMk/>
          <pc:sldMk cId="4070774991" sldId="256"/>
        </pc:sldMkLst>
        <pc:spChg chg="mod">
          <ac:chgData name="Derek Caramella" userId="286e2ff89c220aa4" providerId="LiveId" clId="{D79CA1E1-9813-4F18-B9A1-91FE1AAB81A4}" dt="2022-02-16T20:31:28.329" v="700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modSp mod">
        <pc:chgData name="Derek Caramella" userId="286e2ff89c220aa4" providerId="LiveId" clId="{D79CA1E1-9813-4F18-B9A1-91FE1AAB81A4}" dt="2022-02-22T21:15:47.194" v="907" actId="20577"/>
        <pc:sldMkLst>
          <pc:docMk/>
          <pc:sldMk cId="437308345" sldId="263"/>
        </pc:sldMkLst>
        <pc:spChg chg="mod">
          <ac:chgData name="Derek Caramella" userId="286e2ff89c220aa4" providerId="LiveId" clId="{D79CA1E1-9813-4F18-B9A1-91FE1AAB81A4}" dt="2022-02-22T21:14:31.053" v="790" actId="6549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D79CA1E1-9813-4F18-B9A1-91FE1AAB81A4}" dt="2022-02-22T21:15:47.194" v="907" actId="20577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mod setBg">
        <pc:chgData name="Derek Caramella" userId="286e2ff89c220aa4" providerId="LiveId" clId="{D79CA1E1-9813-4F18-B9A1-91FE1AAB81A4}" dt="2022-02-22T20:28:55.985" v="706" actId="14100"/>
        <pc:sldMkLst>
          <pc:docMk/>
          <pc:sldMk cId="3327278647" sldId="271"/>
        </pc:sldMkLst>
        <pc:spChg chg="mo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2" creationId="{95E5E508-929A-49F7-A59A-BC689FE2DE80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0" creationId="{49EC5C96-A5B7-48AF-865B-32EA92606F85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4" creationId="{9F8CD012-29F5-45B8-83DF-393C0A213BB2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6" creationId="{D5807261-5AA8-4462-847C-7789D26717C1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8" creationId="{5C9F31C1-4E46-4A89-877A-24BBC6D3F47D}"/>
          </ac:spMkLst>
        </pc:spChg>
        <pc:picChg chg="add del mod">
          <ac:chgData name="Derek Caramella" userId="286e2ff89c220aa4" providerId="LiveId" clId="{D79CA1E1-9813-4F18-B9A1-91FE1AAB81A4}" dt="2022-02-22T20:28:46.505" v="701" actId="478"/>
          <ac:picMkLst>
            <pc:docMk/>
            <pc:sldMk cId="3327278647" sldId="271"/>
            <ac:picMk id="4" creationId="{B263E7CC-65A6-41BD-B8AD-4813E328560C}"/>
          </ac:picMkLst>
        </pc:picChg>
        <pc:picChg chg="add mod">
          <ac:chgData name="Derek Caramella" userId="286e2ff89c220aa4" providerId="LiveId" clId="{D79CA1E1-9813-4F18-B9A1-91FE1AAB81A4}" dt="2022-02-22T20:28:55.985" v="706" actId="14100"/>
          <ac:picMkLst>
            <pc:docMk/>
            <pc:sldMk cId="3327278647" sldId="271"/>
            <ac:picMk id="5" creationId="{C5D649C9-1341-424C-94DA-3CCAF318D206}"/>
          </ac:picMkLst>
        </pc:picChg>
        <pc:cxnChg chg="add">
          <ac:chgData name="Derek Caramella" userId="286e2ff89c220aa4" providerId="LiveId" clId="{D79CA1E1-9813-4F18-B9A1-91FE1AAB81A4}" dt="2022-02-22T20:28:53.067" v="705" actId="26606"/>
          <ac:cxnSpMkLst>
            <pc:docMk/>
            <pc:sldMk cId="3327278647" sldId="271"/>
            <ac:cxnSpMk id="12" creationId="{87D3361C-8AD4-4C09-8E01-4332488617AB}"/>
          </ac:cxnSpMkLst>
        </pc:cxnChg>
        <pc:cxnChg chg="add">
          <ac:chgData name="Derek Caramella" userId="286e2ff89c220aa4" providerId="LiveId" clId="{D79CA1E1-9813-4F18-B9A1-91FE1AAB81A4}" dt="2022-02-22T20:28:53.067" v="705" actId="26606"/>
          <ac:cxnSpMkLst>
            <pc:docMk/>
            <pc:sldMk cId="3327278647" sldId="271"/>
            <ac:cxnSpMk id="20" creationId="{99B864D8-020F-455C-951E-BECB1D7E9E86}"/>
          </ac:cxnSpMkLst>
        </pc:cxnChg>
      </pc:sldChg>
      <pc:sldChg chg="addSp modSp mod">
        <pc:chgData name="Derek Caramella" userId="286e2ff89c220aa4" providerId="LiveId" clId="{D79CA1E1-9813-4F18-B9A1-91FE1AAB81A4}" dt="2022-02-22T20:29:46.246" v="769" actId="20577"/>
        <pc:sldMkLst>
          <pc:docMk/>
          <pc:sldMk cId="1292194066" sldId="272"/>
        </pc:sldMkLst>
        <pc:spChg chg="mod">
          <ac:chgData name="Derek Caramella" userId="286e2ff89c220aa4" providerId="LiveId" clId="{D79CA1E1-9813-4F18-B9A1-91FE1AAB81A4}" dt="2022-02-22T20:29:46.246" v="769" actId="20577"/>
          <ac:spMkLst>
            <pc:docMk/>
            <pc:sldMk cId="1292194066" sldId="272"/>
            <ac:spMk id="3" creationId="{3DA9E65B-F549-4843-AF20-8620532D132A}"/>
          </ac:spMkLst>
        </pc:spChg>
        <pc:picChg chg="add mod">
          <ac:chgData name="Derek Caramella" userId="286e2ff89c220aa4" providerId="LiveId" clId="{D79CA1E1-9813-4F18-B9A1-91FE1AAB81A4}" dt="2022-02-16T20:26:38.602" v="227" actId="1076"/>
          <ac:picMkLst>
            <pc:docMk/>
            <pc:sldMk cId="1292194066" sldId="272"/>
            <ac:picMk id="4" creationId="{4F9F7F2D-182B-4321-BB4D-FBA86C74B858}"/>
          </ac:picMkLst>
        </pc:picChg>
      </pc:sldChg>
      <pc:sldChg chg="addSp delSp modSp mod">
        <pc:chgData name="Derek Caramella" userId="286e2ff89c220aa4" providerId="LiveId" clId="{D79CA1E1-9813-4F18-B9A1-91FE1AAB81A4}" dt="2022-02-16T20:30:16.786" v="602" actId="113"/>
        <pc:sldMkLst>
          <pc:docMk/>
          <pc:sldMk cId="4200272784" sldId="273"/>
        </pc:sldMkLst>
        <pc:spChg chg="del mod">
          <ac:chgData name="Derek Caramella" userId="286e2ff89c220aa4" providerId="LiveId" clId="{D79CA1E1-9813-4F18-B9A1-91FE1AAB81A4}" dt="2022-02-16T20:30:10.359" v="601" actId="26606"/>
          <ac:spMkLst>
            <pc:docMk/>
            <pc:sldMk cId="4200272784" sldId="273"/>
            <ac:spMk id="3" creationId="{3DA9E65B-F549-4843-AF20-8620532D132A}"/>
          </ac:spMkLst>
        </pc:spChg>
        <pc:graphicFrameChg chg="add mod">
          <ac:chgData name="Derek Caramella" userId="286e2ff89c220aa4" providerId="LiveId" clId="{D79CA1E1-9813-4F18-B9A1-91FE1AAB81A4}" dt="2022-02-16T20:30:16.786" v="602" actId="113"/>
          <ac:graphicFrameMkLst>
            <pc:docMk/>
            <pc:sldMk cId="4200272784" sldId="273"/>
            <ac:graphicFrameMk id="5" creationId="{3B634C81-2472-4D76-99A0-EBDFC6EA5A15}"/>
          </ac:graphicFrameMkLst>
        </pc:graphicFrameChg>
      </pc:sldChg>
      <pc:sldChg chg="addSp delSp modSp mod setBg">
        <pc:chgData name="Derek Caramella" userId="286e2ff89c220aa4" providerId="LiveId" clId="{D79CA1E1-9813-4F18-B9A1-91FE1AAB81A4}" dt="2022-02-22T21:16:23.014" v="939" actId="20577"/>
        <pc:sldMkLst>
          <pc:docMk/>
          <pc:sldMk cId="1761143524" sldId="274"/>
        </pc:sldMkLst>
        <pc:spChg chg="mo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2" creationId="{C3663143-7595-4B6A-ACBB-D63506DC6D59}"/>
          </ac:spMkLst>
        </pc:spChg>
        <pc:spChg chg="add del mo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3" creationId="{3DA9E65B-F549-4843-AF20-8620532D132A}"/>
          </ac:spMkLst>
        </pc:spChg>
        <pc:spChg chg="add del">
          <ac:chgData name="Derek Caramella" userId="286e2ff89c220aa4" providerId="LiveId" clId="{D79CA1E1-9813-4F18-B9A1-91FE1AAB81A4}" dt="2022-02-16T20:29:54.271" v="598" actId="26606"/>
          <ac:spMkLst>
            <pc:docMk/>
            <pc:sldMk cId="1761143524" sldId="274"/>
            <ac:spMk id="9" creationId="{68575C10-8187-4AC4-AD72-C754EAFD2867}"/>
          </ac:spMkLst>
        </pc:spChg>
        <pc:spChg chg="ad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13" creationId="{C27271CB-4E66-4C22-A01B-C1BBC3CFE6C6}"/>
          </ac:spMkLst>
        </pc:spChg>
        <pc:spChg chg="ad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14" creationId="{4E5D0BBB-3DC3-4295-988E-3AE51E700031}"/>
          </ac:spMkLst>
        </pc:spChg>
        <pc:graphicFrameChg chg="add del">
          <ac:chgData name="Derek Caramella" userId="286e2ff89c220aa4" providerId="LiveId" clId="{D79CA1E1-9813-4F18-B9A1-91FE1AAB81A4}" dt="2022-02-16T20:29:54.271" v="598" actId="26606"/>
          <ac:graphicFrameMkLst>
            <pc:docMk/>
            <pc:sldMk cId="1761143524" sldId="274"/>
            <ac:graphicFrameMk id="5" creationId="{78F01671-5797-442F-B8F6-8E384961A8BA}"/>
          </ac:graphicFrameMkLst>
        </pc:graphicFrameChg>
        <pc:graphicFrameChg chg="add mod">
          <ac:chgData name="Derek Caramella" userId="286e2ff89c220aa4" providerId="LiveId" clId="{D79CA1E1-9813-4F18-B9A1-91FE1AAB81A4}" dt="2022-02-22T21:16:23.014" v="939" actId="20577"/>
          <ac:graphicFrameMkLst>
            <pc:docMk/>
            <pc:sldMk cId="1761143524" sldId="274"/>
            <ac:graphicFrameMk id="16" creationId="{A7D40852-7654-4E22-8ACD-A70A426B6335}"/>
          </ac:graphicFrameMkLst>
        </pc:graphicFrameChg>
        <pc:cxnChg chg="add del">
          <ac:chgData name="Derek Caramella" userId="286e2ff89c220aa4" providerId="LiveId" clId="{D79CA1E1-9813-4F18-B9A1-91FE1AAB81A4}" dt="2022-02-16T20:29:54.271" v="598" actId="26606"/>
          <ac:cxnSpMkLst>
            <pc:docMk/>
            <pc:sldMk cId="1761143524" sldId="274"/>
            <ac:cxnSpMk id="11" creationId="{74E776C9-ED67-41B7-B3A3-4DF76EF3ACEE}"/>
          </ac:cxnSpMkLst>
        </pc:cxnChg>
        <pc:cxnChg chg="add">
          <ac:chgData name="Derek Caramella" userId="286e2ff89c220aa4" providerId="LiveId" clId="{D79CA1E1-9813-4F18-B9A1-91FE1AAB81A4}" dt="2022-02-16T20:29:54.340" v="599" actId="26606"/>
          <ac:cxnSpMkLst>
            <pc:docMk/>
            <pc:sldMk cId="1761143524" sldId="274"/>
            <ac:cxnSpMk id="15" creationId="{3E650E83-BC4B-4446-939C-BEE5A892F823}"/>
          </ac:cxnSpMkLst>
        </pc:cxnChg>
      </pc:sldChg>
    </pc:docChg>
  </pc:docChgLst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09T21:27:24.550" v="237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19.519" v="67" actId="20577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  <pc:docChgLst>
    <pc:chgData name="Derek Caramella" userId="286e2ff89c220aa4" providerId="LiveId" clId="{663D9D2E-5DB7-4221-A955-ED2D93C6264E}"/>
    <pc:docChg chg="undo custSel addSld delSld modSld addSection modSection">
      <pc:chgData name="Derek Caramella" userId="286e2ff89c220aa4" providerId="LiveId" clId="{663D9D2E-5DB7-4221-A955-ED2D93C6264E}" dt="2022-02-09T22:09:56.033" v="233" actId="26606"/>
      <pc:docMkLst>
        <pc:docMk/>
      </pc:docMkLst>
      <pc:sldChg chg="modSp mod">
        <pc:chgData name="Derek Caramella" userId="286e2ff89c220aa4" providerId="LiveId" clId="{663D9D2E-5DB7-4221-A955-ED2D93C6264E}" dt="2022-02-09T22:09:21.886" v="232" actId="20577"/>
        <pc:sldMkLst>
          <pc:docMk/>
          <pc:sldMk cId="4070774991" sldId="256"/>
        </pc:sldMkLst>
        <pc:spChg chg="mod">
          <ac:chgData name="Derek Caramella" userId="286e2ff89c220aa4" providerId="LiveId" clId="{663D9D2E-5DB7-4221-A955-ED2D93C6264E}" dt="2022-02-09T22:03:50.891" v="28" actId="20577"/>
          <ac:spMkLst>
            <pc:docMk/>
            <pc:sldMk cId="4070774991" sldId="256"/>
            <ac:spMk id="2" creationId="{E43BA2ED-080E-4898-855E-B9F73FF1D205}"/>
          </ac:spMkLst>
        </pc:spChg>
        <pc:spChg chg="mod">
          <ac:chgData name="Derek Caramella" userId="286e2ff89c220aa4" providerId="LiveId" clId="{663D9D2E-5DB7-4221-A955-ED2D93C6264E}" dt="2022-02-09T22:09:21.886" v="232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del">
        <pc:chgData name="Derek Caramella" userId="286e2ff89c220aa4" providerId="LiveId" clId="{663D9D2E-5DB7-4221-A955-ED2D93C6264E}" dt="2022-02-09T22:07:14.954" v="145" actId="47"/>
        <pc:sldMkLst>
          <pc:docMk/>
          <pc:sldMk cId="2963327857" sldId="257"/>
        </pc:sldMkLst>
      </pc:sldChg>
      <pc:sldChg chg="addSp delSp modSp mod setClrOvrMap">
        <pc:chgData name="Derek Caramella" userId="286e2ff89c220aa4" providerId="LiveId" clId="{663D9D2E-5DB7-4221-A955-ED2D93C6264E}" dt="2022-02-09T22:09:13.333" v="230" actId="26606"/>
        <pc:sldMkLst>
          <pc:docMk/>
          <pc:sldMk cId="2414859791" sldId="260"/>
        </pc:sldMkLst>
        <pc:spChg chg="mo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" creationId="{63BDA815-BB3C-46A8-AE2E-C41D5E401F1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3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4" creationId="{D3686B33-4E07-4542-8F02-1876C8359B8D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5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6" creationId="{D6E95BAF-7B85-4D33-BD5C-94336D35CB9D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2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8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9:09.606" v="229" actId="478"/>
          <ac:picMkLst>
            <pc:docMk/>
            <pc:sldMk cId="2414859791" sldId="260"/>
            <ac:picMk id="27" creationId="{0CDF1CFC-1CA5-46EC-BC19-2B6AF5DBC15A}"/>
          </ac:picMkLst>
        </pc:picChg>
        <pc:picChg chg="add">
          <ac:chgData name="Derek Caramella" userId="286e2ff89c220aa4" providerId="LiveId" clId="{663D9D2E-5DB7-4221-A955-ED2D93C6264E}" dt="2022-02-09T22:09:13.333" v="230" actId="26606"/>
          <ac:picMkLst>
            <pc:docMk/>
            <pc:sldMk cId="2414859791" sldId="260"/>
            <ac:picMk id="28" creationId="{54361523-5927-4F2B-AB97-3479F2CDA769}"/>
          </ac:picMkLst>
        </pc:picChg>
        <pc:cxnChg chg="del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22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4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6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7:15.566" v="146" actId="47"/>
        <pc:sldMkLst>
          <pc:docMk/>
          <pc:sldMk cId="715421687" sldId="261"/>
        </pc:sldMkLst>
      </pc:sldChg>
      <pc:sldChg chg="del">
        <pc:chgData name="Derek Caramella" userId="286e2ff89c220aa4" providerId="LiveId" clId="{663D9D2E-5DB7-4221-A955-ED2D93C6264E}" dt="2022-02-09T22:07:16.013" v="147" actId="47"/>
        <pc:sldMkLst>
          <pc:docMk/>
          <pc:sldMk cId="2327622305" sldId="262"/>
        </pc:sldMkLst>
      </pc:sldChg>
      <pc:sldChg chg="delSp modSp add del mod modClrScheme chgLayout">
        <pc:chgData name="Derek Caramella" userId="286e2ff89c220aa4" providerId="LiveId" clId="{663D9D2E-5DB7-4221-A955-ED2D93C6264E}" dt="2022-02-09T22:07:50.785" v="175" actId="47"/>
        <pc:sldMkLst>
          <pc:docMk/>
          <pc:sldMk cId="437308345" sldId="263"/>
        </pc:sldMkLst>
        <pc:spChg chg="mod ord">
          <ac:chgData name="Derek Caramella" userId="286e2ff89c220aa4" providerId="LiveId" clId="{663D9D2E-5DB7-4221-A955-ED2D93C6264E}" dt="2022-02-09T22:07:32.874" v="169" actId="20577"/>
          <ac:spMkLst>
            <pc:docMk/>
            <pc:sldMk cId="437308345" sldId="263"/>
            <ac:spMk id="2" creationId="{C3663143-7595-4B6A-ACBB-D63506DC6D59}"/>
          </ac:spMkLst>
        </pc:spChg>
        <pc:spChg chg="mod ord">
          <ac:chgData name="Derek Caramella" userId="286e2ff89c220aa4" providerId="LiveId" clId="{663D9D2E-5DB7-4221-A955-ED2D93C6264E}" dt="2022-02-09T22:07:34.660" v="170" actId="6549"/>
          <ac:spMkLst>
            <pc:docMk/>
            <pc:sldMk cId="437308345" sldId="263"/>
            <ac:spMk id="3" creationId="{3DA9E65B-F549-4843-AF20-8620532D132A}"/>
          </ac:spMkLst>
        </pc:spChg>
        <pc:spChg chg="del">
          <ac:chgData name="Derek Caramella" userId="286e2ff89c220aa4" providerId="LiveId" clId="{663D9D2E-5DB7-4221-A955-ED2D93C6264E}" dt="2022-02-09T22:07:24.154" v="148" actId="700"/>
          <ac:spMkLst>
            <pc:docMk/>
            <pc:sldMk cId="437308345" sldId="263"/>
            <ac:spMk id="4" creationId="{48AEA18D-DE61-4006-8A36-EA28895F56C6}"/>
          </ac:spMkLst>
        </pc:spChg>
      </pc:sldChg>
      <pc:sldChg chg="addSp delSp modSp mod addAnim delAnim">
        <pc:chgData name="Derek Caramella" userId="286e2ff89c220aa4" providerId="LiveId" clId="{663D9D2E-5DB7-4221-A955-ED2D93C6264E}" dt="2022-02-09T22:09:05.728" v="228" actId="26606"/>
        <pc:sldMkLst>
          <pc:docMk/>
          <pc:sldMk cId="2086649918" sldId="264"/>
        </pc:sldMkLst>
        <pc:spChg chg="mo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7" creationId="{BEC26B80-FCB0-4333-A545-680781CA2C67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4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8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0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2" creationId="{D6E95BAF-7B85-4D33-BD5C-94336D35CB9D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0" creationId="{CEA861C5-3CE8-4AD0-925C-836509B24AF6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4" creationId="{40D2F2B3-169C-4971-B11F-452C0E0A4EF8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38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42" creationId="{0C130FF4-5A98-43DB-9014-B8D393BA4907}"/>
          </ac:spMkLst>
        </pc:spChg>
        <pc:picChg chg="del">
          <ac:chgData name="Derek Caramella" userId="286e2ff89c220aa4" providerId="LiveId" clId="{663D9D2E-5DB7-4221-A955-ED2D93C6264E}" dt="2022-02-09T22:08:57.907" v="224" actId="478"/>
          <ac:picMkLst>
            <pc:docMk/>
            <pc:sldMk cId="2086649918" sldId="264"/>
            <ac:picMk id="11" creationId="{47FA783C-C686-43EF-884E-05701948A7B3}"/>
          </ac:picMkLst>
        </pc:picChg>
        <pc:picChg chg="add del">
          <ac:chgData name="Derek Caramella" userId="286e2ff89c220aa4" providerId="LiveId" clId="{663D9D2E-5DB7-4221-A955-ED2D93C6264E}" dt="2022-02-09T22:09:05.703" v="227" actId="26606"/>
          <ac:picMkLst>
            <pc:docMk/>
            <pc:sldMk cId="2086649918" sldId="264"/>
            <ac:picMk id="26" creationId="{1E70E70B-CAAB-4B01-893B-3E5BAEE0855D}"/>
          </ac:picMkLst>
        </pc:picChg>
        <pc:picChg chg="add">
          <ac:chgData name="Derek Caramella" userId="286e2ff89c220aa4" providerId="LiveId" clId="{663D9D2E-5DB7-4221-A955-ED2D93C6264E}" dt="2022-02-09T22:09:05.728" v="228" actId="26606"/>
          <ac:picMkLst>
            <pc:docMk/>
            <pc:sldMk cId="2086649918" sldId="264"/>
            <ac:picMk id="40" creationId="{74646F8E-B6F1-48CB-AC83-AD0F8E17B64D}"/>
          </ac:picMkLst>
        </pc:picChg>
        <pc:cxnChg chg="add del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16" creationId="{87D3361C-8AD4-4C09-8E01-4332488617AB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2" creationId="{EDB3FAAF-5FDF-4576-8E8B-8BE25DB82ABA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6" creationId="{72FB39BF-4949-4117-AA41-066968DE9E2B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39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41" creationId="{56DE0AD9-9142-46F1-8EA7-D58382DED307}"/>
          </ac:cxnSpMkLst>
        </pc:cxnChg>
      </pc:sldChg>
      <pc:sldChg chg="del">
        <pc:chgData name="Derek Caramella" userId="286e2ff89c220aa4" providerId="LiveId" clId="{663D9D2E-5DB7-4221-A955-ED2D93C6264E}" dt="2022-02-09T22:08:01.168" v="177" actId="47"/>
        <pc:sldMkLst>
          <pc:docMk/>
          <pc:sldMk cId="1660550365" sldId="266"/>
        </pc:sldMkLst>
      </pc:sldChg>
      <pc:sldChg chg="addSp delSp modSp mod setBg setClrOvrMap">
        <pc:chgData name="Derek Caramella" userId="286e2ff89c220aa4" providerId="LiveId" clId="{663D9D2E-5DB7-4221-A955-ED2D93C6264E}" dt="2022-02-09T22:08:54.562" v="223" actId="26606"/>
        <pc:sldMkLst>
          <pc:docMk/>
          <pc:sldMk cId="192792436" sldId="267"/>
        </pc:sldMkLst>
        <pc:spChg chg="mo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5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6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7" creationId="{D6E95BAF-7B85-4D33-BD5C-94336D35CB9D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9" creationId="{D3686B33-4E07-4542-8F02-1876C8359B8D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35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41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8:50.736" v="222" actId="478"/>
          <ac:picMkLst>
            <pc:docMk/>
            <pc:sldMk cId="192792436" sldId="267"/>
            <ac:picMk id="28" creationId="{E85627A9-16E7-4F6B-A5C6-D1588BD8C2E2}"/>
          </ac:picMkLst>
        </pc:picChg>
        <pc:picChg chg="add">
          <ac:chgData name="Derek Caramella" userId="286e2ff89c220aa4" providerId="LiveId" clId="{663D9D2E-5DB7-4221-A955-ED2D93C6264E}" dt="2022-02-09T22:08:54.562" v="223" actId="26606"/>
          <ac:picMkLst>
            <pc:docMk/>
            <pc:sldMk cId="192792436" sldId="267"/>
            <ac:picMk id="31" creationId="{CF3838CE-B40A-48CD-B4D2-FA5FFDA4AC56}"/>
          </ac:picMkLst>
        </pc:picChg>
        <pc:cxnChg chg="del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23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7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9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8:04.815" v="179" actId="47"/>
        <pc:sldMkLst>
          <pc:docMk/>
          <pc:sldMk cId="1246872822" sldId="268"/>
        </pc:sldMkLst>
      </pc:sldChg>
      <pc:sldChg chg="addSp delSp modSp mod">
        <pc:chgData name="Derek Caramella" userId="286e2ff89c220aa4" providerId="LiveId" clId="{663D9D2E-5DB7-4221-A955-ED2D93C6264E}" dt="2022-02-09T22:09:56.033" v="233" actId="26606"/>
        <pc:sldMkLst>
          <pc:docMk/>
          <pc:sldMk cId="422126975" sldId="269"/>
        </pc:sldMkLst>
        <pc:spChg chg="mo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2" creationId="{B9FC6610-A5F8-45EA-B7D4-AFDF75D208D8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6" creationId="{9FCCC44A-3D7C-4BD5-93F1-52CD491E6444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0" creationId="{7D7E6D91-164D-426D-B13A-73CBE53150BC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4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30" creationId="{40D2F2B3-169C-4971-B11F-452C0E0A4EF8}"/>
          </ac:spMkLst>
        </pc:spChg>
        <pc:picChg chg="add">
          <ac:chgData name="Derek Caramella" userId="286e2ff89c220aa4" providerId="LiveId" clId="{663D9D2E-5DB7-4221-A955-ED2D93C6264E}" dt="2022-02-09T22:09:56.033" v="233" actId="26606"/>
          <ac:picMkLst>
            <pc:docMk/>
            <pc:sldMk cId="422126975" sldId="269"/>
            <ac:picMk id="22" creationId="{DEB40240-F098-45F9-8E35-31BACAF3B3CE}"/>
          </ac:picMkLst>
        </pc:pic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4" creationId="{4E9AB7A3-4EBC-40F6-99B4-4B1FE7F9DD4A}"/>
          </ac:cxnSpMkLst>
        </pc:cxn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8" creationId="{BD87C413-9239-43AE-88C4-85083677A559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1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2" creationId="{72FB39BF-4949-4117-AA41-066968DE9E2B}"/>
          </ac:cxnSpMkLst>
        </pc:cxnChg>
      </pc:sldChg>
      <pc:sldChg chg="del">
        <pc:chgData name="Derek Caramella" userId="286e2ff89c220aa4" providerId="LiveId" clId="{663D9D2E-5DB7-4221-A955-ED2D93C6264E}" dt="2022-02-09T22:08:09.408" v="181" actId="47"/>
        <pc:sldMkLst>
          <pc:docMk/>
          <pc:sldMk cId="1825562779" sldId="270"/>
        </pc:sldMkLst>
      </pc:sldChg>
      <pc:sldChg chg="delSp modSp new mod">
        <pc:chgData name="Derek Caramella" userId="286e2ff89c220aa4" providerId="LiveId" clId="{663D9D2E-5DB7-4221-A955-ED2D93C6264E}" dt="2022-02-09T22:05:25.928" v="89" actId="1076"/>
        <pc:sldMkLst>
          <pc:docMk/>
          <pc:sldMk cId="3327278647" sldId="271"/>
        </pc:sldMkLst>
        <pc:spChg chg="mod">
          <ac:chgData name="Derek Caramella" userId="286e2ff89c220aa4" providerId="LiveId" clId="{663D9D2E-5DB7-4221-A955-ED2D93C6264E}" dt="2022-02-09T22:05:25.928" v="89" actId="1076"/>
          <ac:spMkLst>
            <pc:docMk/>
            <pc:sldMk cId="3327278647" sldId="271"/>
            <ac:spMk id="2" creationId="{95E5E508-929A-49F7-A59A-BC689FE2DE80}"/>
          </ac:spMkLst>
        </pc:spChg>
        <pc:spChg chg="del">
          <ac:chgData name="Derek Caramella" userId="286e2ff89c220aa4" providerId="LiveId" clId="{663D9D2E-5DB7-4221-A955-ED2D93C6264E}" dt="2022-02-09T22:05:12.695" v="84" actId="478"/>
          <ac:spMkLst>
            <pc:docMk/>
            <pc:sldMk cId="3327278647" sldId="271"/>
            <ac:spMk id="3" creationId="{AAA23FF2-4F2E-46B6-914C-2F8415869CCC}"/>
          </ac:spMkLst>
        </pc:spChg>
      </pc:sldChg>
      <pc:sldChg chg="addSp delSp add del setBg delDesignElem">
        <pc:chgData name="Derek Caramella" userId="286e2ff89c220aa4" providerId="LiveId" clId="{663D9D2E-5DB7-4221-A955-ED2D93C6264E}" dt="2022-02-09T22:07:47.355" v="174"/>
        <pc:sldMkLst>
          <pc:docMk/>
          <pc:sldMk cId="1231011263" sldId="272"/>
        </pc:sldMkLst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1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3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5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6" creationId="{D6E95BAF-7B85-4D33-BD5C-94336D35CB9D}"/>
          </ac:spMkLst>
        </pc:spChg>
        <pc:cxnChg chg="add del">
          <ac:chgData name="Derek Caramella" userId="286e2ff89c220aa4" providerId="LiveId" clId="{663D9D2E-5DB7-4221-A955-ED2D93C6264E}" dt="2022-02-09T22:07:47.355" v="174"/>
          <ac:cxnSpMkLst>
            <pc:docMk/>
            <pc:sldMk cId="1231011263" sldId="272"/>
            <ac:cxnSpMk id="22" creationId="{87D3361C-8AD4-4C09-8E01-4332488617AB}"/>
          </ac:cxnSpMkLst>
        </pc:cxnChg>
      </pc:sldChg>
      <pc:sldChg chg="modSp add mod">
        <pc:chgData name="Derek Caramella" userId="286e2ff89c220aa4" providerId="LiveId" clId="{663D9D2E-5DB7-4221-A955-ED2D93C6264E}" dt="2022-02-09T22:08:37.069" v="221" actId="14100"/>
        <pc:sldMkLst>
          <pc:docMk/>
          <pc:sldMk cId="1292194066" sldId="272"/>
        </pc:sldMkLst>
        <pc:spChg chg="mod">
          <ac:chgData name="Derek Caramella" userId="286e2ff89c220aa4" providerId="LiveId" clId="{663D9D2E-5DB7-4221-A955-ED2D93C6264E}" dt="2022-02-09T22:08:37.069" v="221" actId="14100"/>
          <ac:spMkLst>
            <pc:docMk/>
            <pc:sldMk cId="1292194066" sldId="272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21.025" v="201" actId="20577"/>
        <pc:sldMkLst>
          <pc:docMk/>
          <pc:sldMk cId="4200272784" sldId="273"/>
        </pc:sldMkLst>
        <pc:spChg chg="mod">
          <ac:chgData name="Derek Caramella" userId="286e2ff89c220aa4" providerId="LiveId" clId="{663D9D2E-5DB7-4221-A955-ED2D93C6264E}" dt="2022-02-09T22:08:21.025" v="201" actId="20577"/>
          <ac:spMkLst>
            <pc:docMk/>
            <pc:sldMk cId="4200272784" sldId="273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12.697" v="191" actId="20577"/>
        <pc:sldMkLst>
          <pc:docMk/>
          <pc:sldMk cId="1761143524" sldId="274"/>
        </pc:sldMkLst>
        <pc:spChg chg="mod">
          <ac:chgData name="Derek Caramella" userId="286e2ff89c220aa4" providerId="LiveId" clId="{663D9D2E-5DB7-4221-A955-ED2D93C6264E}" dt="2022-02-09T22:08:12.697" v="191" actId="20577"/>
          <ac:spMkLst>
            <pc:docMk/>
            <pc:sldMk cId="1761143524" sldId="274"/>
            <ac:spMk id="2" creationId="{C3663143-7595-4B6A-ACBB-D63506DC6D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08520-01F1-40FC-99FD-92B2061FD7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FA1B1C-E3FD-4F60-8056-BA03DDB2807D}">
      <dgm:prSet/>
      <dgm:spPr/>
      <dgm:t>
        <a:bodyPr/>
        <a:lstStyle/>
        <a:p>
          <a:r>
            <a:rPr lang="en-US" b="0" dirty="0"/>
            <a:t>Poor foreign key relationships</a:t>
          </a:r>
        </a:p>
      </dgm:t>
    </dgm:pt>
    <dgm:pt modelId="{36543DF6-611D-40BC-ABE1-D9E74BEC7E0B}" type="parTrans" cxnId="{29C0D37C-6468-48A9-8536-3E5378EE7DB2}">
      <dgm:prSet/>
      <dgm:spPr/>
      <dgm:t>
        <a:bodyPr/>
        <a:lstStyle/>
        <a:p>
          <a:endParaRPr lang="en-US"/>
        </a:p>
      </dgm:t>
    </dgm:pt>
    <dgm:pt modelId="{0BBA9FB2-BEFF-46E4-8356-F7ADB5DD8532}" type="sibTrans" cxnId="{29C0D37C-6468-48A9-8536-3E5378EE7DB2}">
      <dgm:prSet/>
      <dgm:spPr/>
      <dgm:t>
        <a:bodyPr/>
        <a:lstStyle/>
        <a:p>
          <a:endParaRPr lang="en-US"/>
        </a:p>
      </dgm:t>
    </dgm:pt>
    <dgm:pt modelId="{9222621F-D6AE-4088-979D-91E64C3CF308}">
      <dgm:prSet/>
      <dgm:spPr/>
      <dgm:t>
        <a:bodyPr/>
        <a:lstStyle/>
        <a:p>
          <a:r>
            <a:rPr lang="en-US"/>
            <a:t>Too many races &amp; insurance types</a:t>
          </a:r>
        </a:p>
      </dgm:t>
    </dgm:pt>
    <dgm:pt modelId="{BE73FC1C-F53E-49AF-A58E-939DF5BD83F9}" type="parTrans" cxnId="{62D18956-CE8F-4E88-87E8-31C23CD40E15}">
      <dgm:prSet/>
      <dgm:spPr/>
      <dgm:t>
        <a:bodyPr/>
        <a:lstStyle/>
        <a:p>
          <a:endParaRPr lang="en-US"/>
        </a:p>
      </dgm:t>
    </dgm:pt>
    <dgm:pt modelId="{2BB896F3-2FB7-4429-84B0-982ECE49D81A}" type="sibTrans" cxnId="{62D18956-CE8F-4E88-87E8-31C23CD40E15}">
      <dgm:prSet/>
      <dgm:spPr/>
      <dgm:t>
        <a:bodyPr/>
        <a:lstStyle/>
        <a:p>
          <a:endParaRPr lang="en-US"/>
        </a:p>
      </dgm:t>
    </dgm:pt>
    <dgm:pt modelId="{E29EE08C-3181-4DC9-A4F7-72BDFA6E8C5F}">
      <dgm:prSet/>
      <dgm:spPr/>
      <dgm:t>
        <a:bodyPr/>
        <a:lstStyle/>
        <a:p>
          <a:r>
            <a:rPr lang="en-US"/>
            <a:t>Obstacle for model integrability</a:t>
          </a:r>
        </a:p>
      </dgm:t>
    </dgm:pt>
    <dgm:pt modelId="{C2C5FF97-E1D7-4BC8-B6E0-0D4B906A2CD4}" type="parTrans" cxnId="{CD16BE1E-3A7A-42DC-AEDA-D2AE67074D6C}">
      <dgm:prSet/>
      <dgm:spPr/>
      <dgm:t>
        <a:bodyPr/>
        <a:lstStyle/>
        <a:p>
          <a:endParaRPr lang="en-US"/>
        </a:p>
      </dgm:t>
    </dgm:pt>
    <dgm:pt modelId="{19EF7931-1B0D-46E7-BC30-DDC932983310}" type="sibTrans" cxnId="{CD16BE1E-3A7A-42DC-AEDA-D2AE67074D6C}">
      <dgm:prSet/>
      <dgm:spPr/>
      <dgm:t>
        <a:bodyPr/>
        <a:lstStyle/>
        <a:p>
          <a:endParaRPr lang="en-US"/>
        </a:p>
      </dgm:t>
    </dgm:pt>
    <dgm:pt modelId="{38678064-1CD2-466D-870B-C618495F5A43}" type="pres">
      <dgm:prSet presAssocID="{D2C08520-01F1-40FC-99FD-92B2061FD77F}" presName="linear" presStyleCnt="0">
        <dgm:presLayoutVars>
          <dgm:dir/>
          <dgm:animLvl val="lvl"/>
          <dgm:resizeHandles val="exact"/>
        </dgm:presLayoutVars>
      </dgm:prSet>
      <dgm:spPr/>
    </dgm:pt>
    <dgm:pt modelId="{B9198DA2-4763-4363-8815-B83B3125A663}" type="pres">
      <dgm:prSet presAssocID="{ECFA1B1C-E3FD-4F60-8056-BA03DDB2807D}" presName="parentLin" presStyleCnt="0"/>
      <dgm:spPr/>
    </dgm:pt>
    <dgm:pt modelId="{CFCCE9D6-0E0D-4129-959D-0FF7655548BF}" type="pres">
      <dgm:prSet presAssocID="{ECFA1B1C-E3FD-4F60-8056-BA03DDB2807D}" presName="parentLeftMargin" presStyleLbl="node1" presStyleIdx="0" presStyleCnt="2"/>
      <dgm:spPr/>
    </dgm:pt>
    <dgm:pt modelId="{3F7E3496-F3E9-41B5-B492-23E23BEDF50F}" type="pres">
      <dgm:prSet presAssocID="{ECFA1B1C-E3FD-4F60-8056-BA03DDB280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EA7E92-F43F-437B-AF78-9948C75271C2}" type="pres">
      <dgm:prSet presAssocID="{ECFA1B1C-E3FD-4F60-8056-BA03DDB2807D}" presName="negativeSpace" presStyleCnt="0"/>
      <dgm:spPr/>
    </dgm:pt>
    <dgm:pt modelId="{9E3C4FEB-5715-481F-9BC5-AE28C08B22A1}" type="pres">
      <dgm:prSet presAssocID="{ECFA1B1C-E3FD-4F60-8056-BA03DDB2807D}" presName="childText" presStyleLbl="conFgAcc1" presStyleIdx="0" presStyleCnt="2">
        <dgm:presLayoutVars>
          <dgm:bulletEnabled val="1"/>
        </dgm:presLayoutVars>
      </dgm:prSet>
      <dgm:spPr/>
    </dgm:pt>
    <dgm:pt modelId="{1B3D68CE-0019-48D7-B688-490753D69F82}" type="pres">
      <dgm:prSet presAssocID="{0BBA9FB2-BEFF-46E4-8356-F7ADB5DD8532}" presName="spaceBetweenRectangles" presStyleCnt="0"/>
      <dgm:spPr/>
    </dgm:pt>
    <dgm:pt modelId="{DFB32C20-AAE5-4252-991A-404CFE7865A4}" type="pres">
      <dgm:prSet presAssocID="{9222621F-D6AE-4088-979D-91E64C3CF308}" presName="parentLin" presStyleCnt="0"/>
      <dgm:spPr/>
    </dgm:pt>
    <dgm:pt modelId="{9B054AAF-BD98-44F8-8D91-B50A55A72889}" type="pres">
      <dgm:prSet presAssocID="{9222621F-D6AE-4088-979D-91E64C3CF308}" presName="parentLeftMargin" presStyleLbl="node1" presStyleIdx="0" presStyleCnt="2"/>
      <dgm:spPr/>
    </dgm:pt>
    <dgm:pt modelId="{A25693A6-A957-404A-AAD9-5026A3BE9595}" type="pres">
      <dgm:prSet presAssocID="{9222621F-D6AE-4088-979D-91E64C3CF3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71D89F-05EE-45F2-A9B0-3EEA131CFE8E}" type="pres">
      <dgm:prSet presAssocID="{9222621F-D6AE-4088-979D-91E64C3CF308}" presName="negativeSpace" presStyleCnt="0"/>
      <dgm:spPr/>
    </dgm:pt>
    <dgm:pt modelId="{E2F56EE2-94C3-484B-851A-3BBCABDDB9F5}" type="pres">
      <dgm:prSet presAssocID="{9222621F-D6AE-4088-979D-91E64C3CF3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16BE1E-3A7A-42DC-AEDA-D2AE67074D6C}" srcId="{9222621F-D6AE-4088-979D-91E64C3CF308}" destId="{E29EE08C-3181-4DC9-A4F7-72BDFA6E8C5F}" srcOrd="0" destOrd="0" parTransId="{C2C5FF97-E1D7-4BC8-B6E0-0D4B906A2CD4}" sibTransId="{19EF7931-1B0D-46E7-BC30-DDC932983310}"/>
    <dgm:cxn modelId="{F8D01E31-1CCB-4F3E-8C1D-07BC01AA694E}" type="presOf" srcId="{ECFA1B1C-E3FD-4F60-8056-BA03DDB2807D}" destId="{3F7E3496-F3E9-41B5-B492-23E23BEDF50F}" srcOrd="1" destOrd="0" presId="urn:microsoft.com/office/officeart/2005/8/layout/list1"/>
    <dgm:cxn modelId="{A4DB7971-AC5B-478A-97A2-C679F010086C}" type="presOf" srcId="{D2C08520-01F1-40FC-99FD-92B2061FD77F}" destId="{38678064-1CD2-466D-870B-C618495F5A43}" srcOrd="0" destOrd="0" presId="urn:microsoft.com/office/officeart/2005/8/layout/list1"/>
    <dgm:cxn modelId="{62D18956-CE8F-4E88-87E8-31C23CD40E15}" srcId="{D2C08520-01F1-40FC-99FD-92B2061FD77F}" destId="{9222621F-D6AE-4088-979D-91E64C3CF308}" srcOrd="1" destOrd="0" parTransId="{BE73FC1C-F53E-49AF-A58E-939DF5BD83F9}" sibTransId="{2BB896F3-2FB7-4429-84B0-982ECE49D81A}"/>
    <dgm:cxn modelId="{29C0D37C-6468-48A9-8536-3E5378EE7DB2}" srcId="{D2C08520-01F1-40FC-99FD-92B2061FD77F}" destId="{ECFA1B1C-E3FD-4F60-8056-BA03DDB2807D}" srcOrd="0" destOrd="0" parTransId="{36543DF6-611D-40BC-ABE1-D9E74BEC7E0B}" sibTransId="{0BBA9FB2-BEFF-46E4-8356-F7ADB5DD8532}"/>
    <dgm:cxn modelId="{949AAA90-3CEB-4917-BF50-8DDEF7621675}" type="presOf" srcId="{9222621F-D6AE-4088-979D-91E64C3CF308}" destId="{9B054AAF-BD98-44F8-8D91-B50A55A72889}" srcOrd="0" destOrd="0" presId="urn:microsoft.com/office/officeart/2005/8/layout/list1"/>
    <dgm:cxn modelId="{B1C584B4-F275-4D72-B7EB-86C7BC1E128C}" type="presOf" srcId="{E29EE08C-3181-4DC9-A4F7-72BDFA6E8C5F}" destId="{E2F56EE2-94C3-484B-851A-3BBCABDDB9F5}" srcOrd="0" destOrd="0" presId="urn:microsoft.com/office/officeart/2005/8/layout/list1"/>
    <dgm:cxn modelId="{0185C1BA-CE9F-47D5-B9DA-0D7B9BAB22E3}" type="presOf" srcId="{ECFA1B1C-E3FD-4F60-8056-BA03DDB2807D}" destId="{CFCCE9D6-0E0D-4129-959D-0FF7655548BF}" srcOrd="0" destOrd="0" presId="urn:microsoft.com/office/officeart/2005/8/layout/list1"/>
    <dgm:cxn modelId="{158024CD-410B-4771-B97E-60A43645827F}" type="presOf" srcId="{9222621F-D6AE-4088-979D-91E64C3CF308}" destId="{A25693A6-A957-404A-AAD9-5026A3BE9595}" srcOrd="1" destOrd="0" presId="urn:microsoft.com/office/officeart/2005/8/layout/list1"/>
    <dgm:cxn modelId="{295F7922-F566-4B92-9E64-E2C4CFC298CB}" type="presParOf" srcId="{38678064-1CD2-466D-870B-C618495F5A43}" destId="{B9198DA2-4763-4363-8815-B83B3125A663}" srcOrd="0" destOrd="0" presId="urn:microsoft.com/office/officeart/2005/8/layout/list1"/>
    <dgm:cxn modelId="{180075CC-3252-4967-B8A0-B67F3D76DA0B}" type="presParOf" srcId="{B9198DA2-4763-4363-8815-B83B3125A663}" destId="{CFCCE9D6-0E0D-4129-959D-0FF7655548BF}" srcOrd="0" destOrd="0" presId="urn:microsoft.com/office/officeart/2005/8/layout/list1"/>
    <dgm:cxn modelId="{1E086E85-B538-4721-96C6-AA38EB500061}" type="presParOf" srcId="{B9198DA2-4763-4363-8815-B83B3125A663}" destId="{3F7E3496-F3E9-41B5-B492-23E23BEDF50F}" srcOrd="1" destOrd="0" presId="urn:microsoft.com/office/officeart/2005/8/layout/list1"/>
    <dgm:cxn modelId="{4DD09BF2-6610-4CF1-A190-50DBB4F93265}" type="presParOf" srcId="{38678064-1CD2-466D-870B-C618495F5A43}" destId="{97EA7E92-F43F-437B-AF78-9948C75271C2}" srcOrd="1" destOrd="0" presId="urn:microsoft.com/office/officeart/2005/8/layout/list1"/>
    <dgm:cxn modelId="{B4BC14A0-C5DD-4DC3-A97E-9F8AA9AAAED1}" type="presParOf" srcId="{38678064-1CD2-466D-870B-C618495F5A43}" destId="{9E3C4FEB-5715-481F-9BC5-AE28C08B22A1}" srcOrd="2" destOrd="0" presId="urn:microsoft.com/office/officeart/2005/8/layout/list1"/>
    <dgm:cxn modelId="{BBD2E0D9-AF0B-4C7F-8A35-AC0A72505754}" type="presParOf" srcId="{38678064-1CD2-466D-870B-C618495F5A43}" destId="{1B3D68CE-0019-48D7-B688-490753D69F82}" srcOrd="3" destOrd="0" presId="urn:microsoft.com/office/officeart/2005/8/layout/list1"/>
    <dgm:cxn modelId="{BCD5AC08-88E8-4519-972F-E0BAD623FCFE}" type="presParOf" srcId="{38678064-1CD2-466D-870B-C618495F5A43}" destId="{DFB32C20-AAE5-4252-991A-404CFE7865A4}" srcOrd="4" destOrd="0" presId="urn:microsoft.com/office/officeart/2005/8/layout/list1"/>
    <dgm:cxn modelId="{3A5716EA-0805-40A0-B4D8-44D159A605ED}" type="presParOf" srcId="{DFB32C20-AAE5-4252-991A-404CFE7865A4}" destId="{9B054AAF-BD98-44F8-8D91-B50A55A72889}" srcOrd="0" destOrd="0" presId="urn:microsoft.com/office/officeart/2005/8/layout/list1"/>
    <dgm:cxn modelId="{633D6751-220B-4934-804B-25068B3C42DC}" type="presParOf" srcId="{DFB32C20-AAE5-4252-991A-404CFE7865A4}" destId="{A25693A6-A957-404A-AAD9-5026A3BE9595}" srcOrd="1" destOrd="0" presId="urn:microsoft.com/office/officeart/2005/8/layout/list1"/>
    <dgm:cxn modelId="{0D433027-2302-437E-B189-207AC3FEA764}" type="presParOf" srcId="{38678064-1CD2-466D-870B-C618495F5A43}" destId="{1671D89F-05EE-45F2-A9B0-3EEA131CFE8E}" srcOrd="5" destOrd="0" presId="urn:microsoft.com/office/officeart/2005/8/layout/list1"/>
    <dgm:cxn modelId="{39F523BF-F397-45E7-83A7-A2D64C3EEFA8}" type="presParOf" srcId="{38678064-1CD2-466D-870B-C618495F5A43}" destId="{E2F56EE2-94C3-484B-851A-3BBCABDDB9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516BB-3CD4-4CD5-A27C-394A0E3E885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60828-7C0F-468D-9894-2B7987E798E6}">
      <dgm:prSet/>
      <dgm:spPr/>
      <dgm:t>
        <a:bodyPr/>
        <a:lstStyle/>
        <a:p>
          <a:r>
            <a:rPr lang="en-US" baseline="0" dirty="0"/>
            <a:t>Deploy </a:t>
          </a:r>
          <a:r>
            <a:rPr lang="en-US" baseline="0" dirty="0" err="1"/>
            <a:t>SQLLite</a:t>
          </a:r>
          <a:r>
            <a:rPr lang="en-US" baseline="0" dirty="0"/>
            <a:t> database to AWS MySQL server</a:t>
          </a:r>
          <a:endParaRPr lang="en-US" dirty="0"/>
        </a:p>
      </dgm:t>
    </dgm:pt>
    <dgm:pt modelId="{8412DA66-8F6E-44D0-A18A-A750F3E43552}" type="parTrans" cxnId="{E0BE1E0D-AB84-4D35-A0FB-755444CE8F37}">
      <dgm:prSet/>
      <dgm:spPr/>
      <dgm:t>
        <a:bodyPr/>
        <a:lstStyle/>
        <a:p>
          <a:endParaRPr lang="en-US"/>
        </a:p>
      </dgm:t>
    </dgm:pt>
    <dgm:pt modelId="{D44E7D66-4410-4E2D-AF4E-55703E9EA7BB}" type="sibTrans" cxnId="{E0BE1E0D-AB84-4D35-A0FB-755444CE8F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57031D-8094-49CE-B6BD-C947D1C9EEC2}">
      <dgm:prSet/>
      <dgm:spPr/>
      <dgm:t>
        <a:bodyPr/>
        <a:lstStyle/>
        <a:p>
          <a:r>
            <a:rPr lang="en-US" baseline="0" dirty="0"/>
            <a:t>Deploy </a:t>
          </a:r>
          <a:r>
            <a:rPr lang="en-US" baseline="0" dirty="0" err="1"/>
            <a:t>Plolty</a:t>
          </a:r>
          <a:r>
            <a:rPr lang="en-US" baseline="0" dirty="0"/>
            <a:t> Dashboard to AWS</a:t>
          </a:r>
          <a:endParaRPr lang="en-US" dirty="0"/>
        </a:p>
      </dgm:t>
    </dgm:pt>
    <dgm:pt modelId="{5C2D562D-032B-4C48-854E-B32DA8C96B8A}" type="parTrans" cxnId="{954037A4-489C-4E3F-9D55-297F77BA3B3C}">
      <dgm:prSet/>
      <dgm:spPr/>
      <dgm:t>
        <a:bodyPr/>
        <a:lstStyle/>
        <a:p>
          <a:endParaRPr lang="en-US"/>
        </a:p>
      </dgm:t>
    </dgm:pt>
    <dgm:pt modelId="{4815E8B3-AE0A-4D37-BB24-AFCA482F7093}" type="sibTrans" cxnId="{954037A4-489C-4E3F-9D55-297F77BA3B3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3C67B2C-D1E2-46F0-9350-93CE17343541}">
      <dgm:prSet/>
      <dgm:spPr/>
      <dgm:t>
        <a:bodyPr/>
        <a:lstStyle/>
        <a:p>
          <a:r>
            <a:rPr lang="en-US" dirty="0"/>
            <a:t>Acquire Charter Approval</a:t>
          </a:r>
        </a:p>
      </dgm:t>
    </dgm:pt>
    <dgm:pt modelId="{B953F1A7-4D8F-4768-B6E7-BAF8A7DAAA14}" type="parTrans" cxnId="{C6C47765-92EF-418D-A196-516A48A42CB3}">
      <dgm:prSet/>
      <dgm:spPr/>
      <dgm:t>
        <a:bodyPr/>
        <a:lstStyle/>
        <a:p>
          <a:endParaRPr lang="en-US"/>
        </a:p>
      </dgm:t>
    </dgm:pt>
    <dgm:pt modelId="{4124690B-B1F5-4AD6-8A7C-EA72304A9AAA}" type="sibTrans" cxnId="{C6C47765-92EF-418D-A196-516A48A42CB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9F68EC2-F797-419A-B5EE-0B0F9FAB8559}">
      <dgm:prSet/>
      <dgm:spPr/>
      <dgm:t>
        <a:bodyPr/>
        <a:lstStyle/>
        <a:p>
          <a:r>
            <a:rPr lang="en-US" dirty="0"/>
            <a:t>Begin Baseline Model</a:t>
          </a:r>
        </a:p>
      </dgm:t>
    </dgm:pt>
    <dgm:pt modelId="{32FB17EC-C7AE-4A97-8514-99F81AE4ADA8}" type="parTrans" cxnId="{7ACA1E2E-8A18-4F19-9ABA-95C017C3E753}">
      <dgm:prSet/>
      <dgm:spPr/>
      <dgm:t>
        <a:bodyPr/>
        <a:lstStyle/>
        <a:p>
          <a:endParaRPr lang="en-US"/>
        </a:p>
      </dgm:t>
    </dgm:pt>
    <dgm:pt modelId="{B92CBB65-2EFA-4E8F-9C84-94D5887993B4}" type="sibTrans" cxnId="{7ACA1E2E-8A18-4F19-9ABA-95C017C3E75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F72DFA5-4BF7-4D00-9678-34B0681A5922}" type="pres">
      <dgm:prSet presAssocID="{93C516BB-3CD4-4CD5-A27C-394A0E3E885C}" presName="Name0" presStyleCnt="0">
        <dgm:presLayoutVars>
          <dgm:animLvl val="lvl"/>
          <dgm:resizeHandles val="exact"/>
        </dgm:presLayoutVars>
      </dgm:prSet>
      <dgm:spPr/>
    </dgm:pt>
    <dgm:pt modelId="{BB41CC49-2EB1-42D7-BABE-B608F36535D5}" type="pres">
      <dgm:prSet presAssocID="{C7060828-7C0F-468D-9894-2B7987E798E6}" presName="compositeNode" presStyleCnt="0">
        <dgm:presLayoutVars>
          <dgm:bulletEnabled val="1"/>
        </dgm:presLayoutVars>
      </dgm:prSet>
      <dgm:spPr/>
    </dgm:pt>
    <dgm:pt modelId="{33A45C80-26B9-41EA-AE25-B345F530DAA2}" type="pres">
      <dgm:prSet presAssocID="{C7060828-7C0F-468D-9894-2B7987E798E6}" presName="bgRect" presStyleLbl="bgAccFollowNode1" presStyleIdx="0" presStyleCnt="4"/>
      <dgm:spPr/>
    </dgm:pt>
    <dgm:pt modelId="{441076CA-52A8-4552-A778-FFDA7313D443}" type="pres">
      <dgm:prSet presAssocID="{D44E7D66-4410-4E2D-AF4E-55703E9EA7B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0B25325-1514-4AFA-BCF1-C3443A2063A2}" type="pres">
      <dgm:prSet presAssocID="{C7060828-7C0F-468D-9894-2B7987E798E6}" presName="bottomLine" presStyleLbl="alignNode1" presStyleIdx="1" presStyleCnt="8">
        <dgm:presLayoutVars/>
      </dgm:prSet>
      <dgm:spPr/>
    </dgm:pt>
    <dgm:pt modelId="{4CACCB30-9852-4B9A-9697-D43CE4E40911}" type="pres">
      <dgm:prSet presAssocID="{C7060828-7C0F-468D-9894-2B7987E798E6}" presName="nodeText" presStyleLbl="bgAccFollowNode1" presStyleIdx="0" presStyleCnt="4">
        <dgm:presLayoutVars>
          <dgm:bulletEnabled val="1"/>
        </dgm:presLayoutVars>
      </dgm:prSet>
      <dgm:spPr/>
    </dgm:pt>
    <dgm:pt modelId="{FD3B43E4-AD04-49BF-A5C3-C82F94BB7F3C}" type="pres">
      <dgm:prSet presAssocID="{D44E7D66-4410-4E2D-AF4E-55703E9EA7BB}" presName="sibTrans" presStyleCnt="0"/>
      <dgm:spPr/>
    </dgm:pt>
    <dgm:pt modelId="{861FF572-B908-4BE2-98CC-90124658691A}" type="pres">
      <dgm:prSet presAssocID="{5457031D-8094-49CE-B6BD-C947D1C9EEC2}" presName="compositeNode" presStyleCnt="0">
        <dgm:presLayoutVars>
          <dgm:bulletEnabled val="1"/>
        </dgm:presLayoutVars>
      </dgm:prSet>
      <dgm:spPr/>
    </dgm:pt>
    <dgm:pt modelId="{CD521EC8-9E56-4B55-9369-E5195EAC381F}" type="pres">
      <dgm:prSet presAssocID="{5457031D-8094-49CE-B6BD-C947D1C9EEC2}" presName="bgRect" presStyleLbl="bgAccFollowNode1" presStyleIdx="1" presStyleCnt="4"/>
      <dgm:spPr/>
    </dgm:pt>
    <dgm:pt modelId="{3E86B5E2-6F63-4436-BF56-F29187628333}" type="pres">
      <dgm:prSet presAssocID="{4815E8B3-AE0A-4D37-BB24-AFCA482F709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6A053B6-CEBC-41AA-A804-3A2FF29E7306}" type="pres">
      <dgm:prSet presAssocID="{5457031D-8094-49CE-B6BD-C947D1C9EEC2}" presName="bottomLine" presStyleLbl="alignNode1" presStyleIdx="3" presStyleCnt="8">
        <dgm:presLayoutVars/>
      </dgm:prSet>
      <dgm:spPr/>
    </dgm:pt>
    <dgm:pt modelId="{DDABE18C-56BE-4975-A9EE-595378A9EAC5}" type="pres">
      <dgm:prSet presAssocID="{5457031D-8094-49CE-B6BD-C947D1C9EEC2}" presName="nodeText" presStyleLbl="bgAccFollowNode1" presStyleIdx="1" presStyleCnt="4">
        <dgm:presLayoutVars>
          <dgm:bulletEnabled val="1"/>
        </dgm:presLayoutVars>
      </dgm:prSet>
      <dgm:spPr/>
    </dgm:pt>
    <dgm:pt modelId="{FBC537F1-24EF-4CE6-9965-0D4C1F2FE993}" type="pres">
      <dgm:prSet presAssocID="{4815E8B3-AE0A-4D37-BB24-AFCA482F7093}" presName="sibTrans" presStyleCnt="0"/>
      <dgm:spPr/>
    </dgm:pt>
    <dgm:pt modelId="{DDDD272C-6358-4825-B7A4-CD8FAC3D2CF1}" type="pres">
      <dgm:prSet presAssocID="{43C67B2C-D1E2-46F0-9350-93CE17343541}" presName="compositeNode" presStyleCnt="0">
        <dgm:presLayoutVars>
          <dgm:bulletEnabled val="1"/>
        </dgm:presLayoutVars>
      </dgm:prSet>
      <dgm:spPr/>
    </dgm:pt>
    <dgm:pt modelId="{CC862D38-49D8-4FC5-8B81-E683E374905F}" type="pres">
      <dgm:prSet presAssocID="{43C67B2C-D1E2-46F0-9350-93CE17343541}" presName="bgRect" presStyleLbl="bgAccFollowNode1" presStyleIdx="2" presStyleCnt="4"/>
      <dgm:spPr/>
    </dgm:pt>
    <dgm:pt modelId="{333C96A9-7011-46CF-8DEC-E63C668C46FF}" type="pres">
      <dgm:prSet presAssocID="{4124690B-B1F5-4AD6-8A7C-EA72304A9AA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9218BC5-8C41-423B-95AC-666D9F9E01A5}" type="pres">
      <dgm:prSet presAssocID="{43C67B2C-D1E2-46F0-9350-93CE17343541}" presName="bottomLine" presStyleLbl="alignNode1" presStyleIdx="5" presStyleCnt="8">
        <dgm:presLayoutVars/>
      </dgm:prSet>
      <dgm:spPr/>
    </dgm:pt>
    <dgm:pt modelId="{BC626CE5-DFD2-4EB7-B794-E72D052399DA}" type="pres">
      <dgm:prSet presAssocID="{43C67B2C-D1E2-46F0-9350-93CE17343541}" presName="nodeText" presStyleLbl="bgAccFollowNode1" presStyleIdx="2" presStyleCnt="4">
        <dgm:presLayoutVars>
          <dgm:bulletEnabled val="1"/>
        </dgm:presLayoutVars>
      </dgm:prSet>
      <dgm:spPr/>
    </dgm:pt>
    <dgm:pt modelId="{9E6CC7AB-49C1-4890-89B2-02CF181BEB01}" type="pres">
      <dgm:prSet presAssocID="{4124690B-B1F5-4AD6-8A7C-EA72304A9AAA}" presName="sibTrans" presStyleCnt="0"/>
      <dgm:spPr/>
    </dgm:pt>
    <dgm:pt modelId="{90674F04-2E65-4164-ABBF-6F37F8ADC2F7}" type="pres">
      <dgm:prSet presAssocID="{F9F68EC2-F797-419A-B5EE-0B0F9FAB8559}" presName="compositeNode" presStyleCnt="0">
        <dgm:presLayoutVars>
          <dgm:bulletEnabled val="1"/>
        </dgm:presLayoutVars>
      </dgm:prSet>
      <dgm:spPr/>
    </dgm:pt>
    <dgm:pt modelId="{7E8CF809-197D-410B-A421-A1B8A005AA88}" type="pres">
      <dgm:prSet presAssocID="{F9F68EC2-F797-419A-B5EE-0B0F9FAB8559}" presName="bgRect" presStyleLbl="bgAccFollowNode1" presStyleIdx="3" presStyleCnt="4"/>
      <dgm:spPr/>
    </dgm:pt>
    <dgm:pt modelId="{D32D60C3-FDD4-476E-AE87-1F29B11C1DAB}" type="pres">
      <dgm:prSet presAssocID="{B92CBB65-2EFA-4E8F-9C84-94D5887993B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C03603D-F512-4799-B96B-FCB01D22BD53}" type="pres">
      <dgm:prSet presAssocID="{F9F68EC2-F797-419A-B5EE-0B0F9FAB8559}" presName="bottomLine" presStyleLbl="alignNode1" presStyleIdx="7" presStyleCnt="8">
        <dgm:presLayoutVars/>
      </dgm:prSet>
      <dgm:spPr/>
    </dgm:pt>
    <dgm:pt modelId="{7128B648-2482-4555-9D12-BC253A097CBC}" type="pres">
      <dgm:prSet presAssocID="{F9F68EC2-F797-419A-B5EE-0B0F9FAB855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0BE1E0D-AB84-4D35-A0FB-755444CE8F37}" srcId="{93C516BB-3CD4-4CD5-A27C-394A0E3E885C}" destId="{C7060828-7C0F-468D-9894-2B7987E798E6}" srcOrd="0" destOrd="0" parTransId="{8412DA66-8F6E-44D0-A18A-A750F3E43552}" sibTransId="{D44E7D66-4410-4E2D-AF4E-55703E9EA7BB}"/>
    <dgm:cxn modelId="{CD9CC415-991B-42BC-9539-CA257278ED16}" type="presOf" srcId="{43C67B2C-D1E2-46F0-9350-93CE17343541}" destId="{CC862D38-49D8-4FC5-8B81-E683E374905F}" srcOrd="0" destOrd="0" presId="urn:microsoft.com/office/officeart/2016/7/layout/BasicLinearProcessNumbered"/>
    <dgm:cxn modelId="{E2214F26-9D17-4C3D-AD61-602EC980EAF7}" type="presOf" srcId="{43C67B2C-D1E2-46F0-9350-93CE17343541}" destId="{BC626CE5-DFD2-4EB7-B794-E72D052399DA}" srcOrd="1" destOrd="0" presId="urn:microsoft.com/office/officeart/2016/7/layout/BasicLinearProcessNumbered"/>
    <dgm:cxn modelId="{E0D30527-8656-4AD0-9E4C-D170DAF12E65}" type="presOf" srcId="{93C516BB-3CD4-4CD5-A27C-394A0E3E885C}" destId="{9F72DFA5-4BF7-4D00-9678-34B0681A5922}" srcOrd="0" destOrd="0" presId="urn:microsoft.com/office/officeart/2016/7/layout/BasicLinearProcessNumbered"/>
    <dgm:cxn modelId="{3CE60328-B695-436F-A05D-289510873BC8}" type="presOf" srcId="{F9F68EC2-F797-419A-B5EE-0B0F9FAB8559}" destId="{7128B648-2482-4555-9D12-BC253A097CBC}" srcOrd="1" destOrd="0" presId="urn:microsoft.com/office/officeart/2016/7/layout/BasicLinearProcessNumbered"/>
    <dgm:cxn modelId="{7ACA1E2E-8A18-4F19-9ABA-95C017C3E753}" srcId="{93C516BB-3CD4-4CD5-A27C-394A0E3E885C}" destId="{F9F68EC2-F797-419A-B5EE-0B0F9FAB8559}" srcOrd="3" destOrd="0" parTransId="{32FB17EC-C7AE-4A97-8514-99F81AE4ADA8}" sibTransId="{B92CBB65-2EFA-4E8F-9C84-94D5887993B4}"/>
    <dgm:cxn modelId="{9902515F-0373-41FA-81BB-6D1A8AD9F599}" type="presOf" srcId="{4124690B-B1F5-4AD6-8A7C-EA72304A9AAA}" destId="{333C96A9-7011-46CF-8DEC-E63C668C46FF}" srcOrd="0" destOrd="0" presId="urn:microsoft.com/office/officeart/2016/7/layout/BasicLinearProcessNumbered"/>
    <dgm:cxn modelId="{C6C47765-92EF-418D-A196-516A48A42CB3}" srcId="{93C516BB-3CD4-4CD5-A27C-394A0E3E885C}" destId="{43C67B2C-D1E2-46F0-9350-93CE17343541}" srcOrd="2" destOrd="0" parTransId="{B953F1A7-4D8F-4768-B6E7-BAF8A7DAAA14}" sibTransId="{4124690B-B1F5-4AD6-8A7C-EA72304A9AAA}"/>
    <dgm:cxn modelId="{CD22F24B-9310-4CBD-BD01-70449EB6DD0B}" type="presOf" srcId="{C7060828-7C0F-468D-9894-2B7987E798E6}" destId="{33A45C80-26B9-41EA-AE25-B345F530DAA2}" srcOrd="0" destOrd="0" presId="urn:microsoft.com/office/officeart/2016/7/layout/BasicLinearProcessNumbered"/>
    <dgm:cxn modelId="{C4E8244C-8C1D-4C4E-980A-03969A73DA2F}" type="presOf" srcId="{5457031D-8094-49CE-B6BD-C947D1C9EEC2}" destId="{CD521EC8-9E56-4B55-9369-E5195EAC381F}" srcOrd="0" destOrd="0" presId="urn:microsoft.com/office/officeart/2016/7/layout/BasicLinearProcessNumbered"/>
    <dgm:cxn modelId="{AA096C55-3747-4A3F-A385-0D3D9ED51776}" type="presOf" srcId="{5457031D-8094-49CE-B6BD-C947D1C9EEC2}" destId="{DDABE18C-56BE-4975-A9EE-595378A9EAC5}" srcOrd="1" destOrd="0" presId="urn:microsoft.com/office/officeart/2016/7/layout/BasicLinearProcessNumbered"/>
    <dgm:cxn modelId="{37B58C83-3724-43DF-86F8-6477344E2706}" type="presOf" srcId="{F9F68EC2-F797-419A-B5EE-0B0F9FAB8559}" destId="{7E8CF809-197D-410B-A421-A1B8A005AA88}" srcOrd="0" destOrd="0" presId="urn:microsoft.com/office/officeart/2016/7/layout/BasicLinearProcessNumbered"/>
    <dgm:cxn modelId="{954037A4-489C-4E3F-9D55-297F77BA3B3C}" srcId="{93C516BB-3CD4-4CD5-A27C-394A0E3E885C}" destId="{5457031D-8094-49CE-B6BD-C947D1C9EEC2}" srcOrd="1" destOrd="0" parTransId="{5C2D562D-032B-4C48-854E-B32DA8C96B8A}" sibTransId="{4815E8B3-AE0A-4D37-BB24-AFCA482F7093}"/>
    <dgm:cxn modelId="{AE9CE5A7-DE52-4AB3-A75C-632DE49D4873}" type="presOf" srcId="{4815E8B3-AE0A-4D37-BB24-AFCA482F7093}" destId="{3E86B5E2-6F63-4436-BF56-F29187628333}" srcOrd="0" destOrd="0" presId="urn:microsoft.com/office/officeart/2016/7/layout/BasicLinearProcessNumbered"/>
    <dgm:cxn modelId="{A4A279DA-939F-431C-8D5E-E78ABB2C3E2D}" type="presOf" srcId="{D44E7D66-4410-4E2D-AF4E-55703E9EA7BB}" destId="{441076CA-52A8-4552-A778-FFDA7313D443}" srcOrd="0" destOrd="0" presId="urn:microsoft.com/office/officeart/2016/7/layout/BasicLinearProcessNumbered"/>
    <dgm:cxn modelId="{763D17E5-EEB1-463A-BABD-BC3CE1B1D29F}" type="presOf" srcId="{B92CBB65-2EFA-4E8F-9C84-94D5887993B4}" destId="{D32D60C3-FDD4-476E-AE87-1F29B11C1DAB}" srcOrd="0" destOrd="0" presId="urn:microsoft.com/office/officeart/2016/7/layout/BasicLinearProcessNumbered"/>
    <dgm:cxn modelId="{49A282FF-4FBD-4D84-A997-E205E678051F}" type="presOf" srcId="{C7060828-7C0F-468D-9894-2B7987E798E6}" destId="{4CACCB30-9852-4B9A-9697-D43CE4E40911}" srcOrd="1" destOrd="0" presId="urn:microsoft.com/office/officeart/2016/7/layout/BasicLinearProcessNumbered"/>
    <dgm:cxn modelId="{CCCEA2CE-1D44-4AD4-873F-DE53D9FDDB6F}" type="presParOf" srcId="{9F72DFA5-4BF7-4D00-9678-34B0681A5922}" destId="{BB41CC49-2EB1-42D7-BABE-B608F36535D5}" srcOrd="0" destOrd="0" presId="urn:microsoft.com/office/officeart/2016/7/layout/BasicLinearProcessNumbered"/>
    <dgm:cxn modelId="{184B4CDC-02CE-4C32-A7D2-25B217F01BBC}" type="presParOf" srcId="{BB41CC49-2EB1-42D7-BABE-B608F36535D5}" destId="{33A45C80-26B9-41EA-AE25-B345F530DAA2}" srcOrd="0" destOrd="0" presId="urn:microsoft.com/office/officeart/2016/7/layout/BasicLinearProcessNumbered"/>
    <dgm:cxn modelId="{BDC9FC85-7B50-43C0-A645-27B48CB9081A}" type="presParOf" srcId="{BB41CC49-2EB1-42D7-BABE-B608F36535D5}" destId="{441076CA-52A8-4552-A778-FFDA7313D443}" srcOrd="1" destOrd="0" presId="urn:microsoft.com/office/officeart/2016/7/layout/BasicLinearProcessNumbered"/>
    <dgm:cxn modelId="{E5C020C4-4694-45BE-B4CD-13CDBAF5B900}" type="presParOf" srcId="{BB41CC49-2EB1-42D7-BABE-B608F36535D5}" destId="{A0B25325-1514-4AFA-BCF1-C3443A2063A2}" srcOrd="2" destOrd="0" presId="urn:microsoft.com/office/officeart/2016/7/layout/BasicLinearProcessNumbered"/>
    <dgm:cxn modelId="{1418AFB0-35E2-4613-8DD0-E7A60E73FFB6}" type="presParOf" srcId="{BB41CC49-2EB1-42D7-BABE-B608F36535D5}" destId="{4CACCB30-9852-4B9A-9697-D43CE4E40911}" srcOrd="3" destOrd="0" presId="urn:microsoft.com/office/officeart/2016/7/layout/BasicLinearProcessNumbered"/>
    <dgm:cxn modelId="{FF15E2FD-F8A8-4FF1-AF9C-22C78718FDC4}" type="presParOf" srcId="{9F72DFA5-4BF7-4D00-9678-34B0681A5922}" destId="{FD3B43E4-AD04-49BF-A5C3-C82F94BB7F3C}" srcOrd="1" destOrd="0" presId="urn:microsoft.com/office/officeart/2016/7/layout/BasicLinearProcessNumbered"/>
    <dgm:cxn modelId="{37103C87-7F9A-4083-9EBA-9FB6B76A529F}" type="presParOf" srcId="{9F72DFA5-4BF7-4D00-9678-34B0681A5922}" destId="{861FF572-B908-4BE2-98CC-90124658691A}" srcOrd="2" destOrd="0" presId="urn:microsoft.com/office/officeart/2016/7/layout/BasicLinearProcessNumbered"/>
    <dgm:cxn modelId="{75D937B1-26F4-4326-A95C-376602223DA6}" type="presParOf" srcId="{861FF572-B908-4BE2-98CC-90124658691A}" destId="{CD521EC8-9E56-4B55-9369-E5195EAC381F}" srcOrd="0" destOrd="0" presId="urn:microsoft.com/office/officeart/2016/7/layout/BasicLinearProcessNumbered"/>
    <dgm:cxn modelId="{38FEC303-11EA-4AC6-BA57-E6671585FAB6}" type="presParOf" srcId="{861FF572-B908-4BE2-98CC-90124658691A}" destId="{3E86B5E2-6F63-4436-BF56-F29187628333}" srcOrd="1" destOrd="0" presId="urn:microsoft.com/office/officeart/2016/7/layout/BasicLinearProcessNumbered"/>
    <dgm:cxn modelId="{1F173D7D-8D11-40CA-AFEE-0AED622F74EC}" type="presParOf" srcId="{861FF572-B908-4BE2-98CC-90124658691A}" destId="{76A053B6-CEBC-41AA-A804-3A2FF29E7306}" srcOrd="2" destOrd="0" presId="urn:microsoft.com/office/officeart/2016/7/layout/BasicLinearProcessNumbered"/>
    <dgm:cxn modelId="{6FFC868D-8E6F-4D88-9D42-EB82A6AD1F33}" type="presParOf" srcId="{861FF572-B908-4BE2-98CC-90124658691A}" destId="{DDABE18C-56BE-4975-A9EE-595378A9EAC5}" srcOrd="3" destOrd="0" presId="urn:microsoft.com/office/officeart/2016/7/layout/BasicLinearProcessNumbered"/>
    <dgm:cxn modelId="{027728DD-8122-4CFF-9D55-68FC1B12B891}" type="presParOf" srcId="{9F72DFA5-4BF7-4D00-9678-34B0681A5922}" destId="{FBC537F1-24EF-4CE6-9965-0D4C1F2FE993}" srcOrd="3" destOrd="0" presId="urn:microsoft.com/office/officeart/2016/7/layout/BasicLinearProcessNumbered"/>
    <dgm:cxn modelId="{91B1C606-86F8-46C7-85BF-EFA822D3167C}" type="presParOf" srcId="{9F72DFA5-4BF7-4D00-9678-34B0681A5922}" destId="{DDDD272C-6358-4825-B7A4-CD8FAC3D2CF1}" srcOrd="4" destOrd="0" presId="urn:microsoft.com/office/officeart/2016/7/layout/BasicLinearProcessNumbered"/>
    <dgm:cxn modelId="{510B9F10-2072-405C-B0DA-098E6002C02A}" type="presParOf" srcId="{DDDD272C-6358-4825-B7A4-CD8FAC3D2CF1}" destId="{CC862D38-49D8-4FC5-8B81-E683E374905F}" srcOrd="0" destOrd="0" presId="urn:microsoft.com/office/officeart/2016/7/layout/BasicLinearProcessNumbered"/>
    <dgm:cxn modelId="{FF49796F-D9A0-4F3B-B1DD-09A075A41700}" type="presParOf" srcId="{DDDD272C-6358-4825-B7A4-CD8FAC3D2CF1}" destId="{333C96A9-7011-46CF-8DEC-E63C668C46FF}" srcOrd="1" destOrd="0" presId="urn:microsoft.com/office/officeart/2016/7/layout/BasicLinearProcessNumbered"/>
    <dgm:cxn modelId="{D1028EA5-28B0-4B5C-B1B5-D79C629E9930}" type="presParOf" srcId="{DDDD272C-6358-4825-B7A4-CD8FAC3D2CF1}" destId="{59218BC5-8C41-423B-95AC-666D9F9E01A5}" srcOrd="2" destOrd="0" presId="urn:microsoft.com/office/officeart/2016/7/layout/BasicLinearProcessNumbered"/>
    <dgm:cxn modelId="{BB0A7090-55EC-4EA9-A368-4175DCA927E8}" type="presParOf" srcId="{DDDD272C-6358-4825-B7A4-CD8FAC3D2CF1}" destId="{BC626CE5-DFD2-4EB7-B794-E72D052399DA}" srcOrd="3" destOrd="0" presId="urn:microsoft.com/office/officeart/2016/7/layout/BasicLinearProcessNumbered"/>
    <dgm:cxn modelId="{9DA181A8-2B00-4410-9610-A58AB0034585}" type="presParOf" srcId="{9F72DFA5-4BF7-4D00-9678-34B0681A5922}" destId="{9E6CC7AB-49C1-4890-89B2-02CF181BEB01}" srcOrd="5" destOrd="0" presId="urn:microsoft.com/office/officeart/2016/7/layout/BasicLinearProcessNumbered"/>
    <dgm:cxn modelId="{D01D378B-9DC1-4EDC-88C5-5640885F04A2}" type="presParOf" srcId="{9F72DFA5-4BF7-4D00-9678-34B0681A5922}" destId="{90674F04-2E65-4164-ABBF-6F37F8ADC2F7}" srcOrd="6" destOrd="0" presId="urn:microsoft.com/office/officeart/2016/7/layout/BasicLinearProcessNumbered"/>
    <dgm:cxn modelId="{538AE917-BF05-4F60-B67E-7326E985C02C}" type="presParOf" srcId="{90674F04-2E65-4164-ABBF-6F37F8ADC2F7}" destId="{7E8CF809-197D-410B-A421-A1B8A005AA88}" srcOrd="0" destOrd="0" presId="urn:microsoft.com/office/officeart/2016/7/layout/BasicLinearProcessNumbered"/>
    <dgm:cxn modelId="{7D23E462-2CB0-4B3F-B65A-0FC61409FC80}" type="presParOf" srcId="{90674F04-2E65-4164-ABBF-6F37F8ADC2F7}" destId="{D32D60C3-FDD4-476E-AE87-1F29B11C1DAB}" srcOrd="1" destOrd="0" presId="urn:microsoft.com/office/officeart/2016/7/layout/BasicLinearProcessNumbered"/>
    <dgm:cxn modelId="{9E48A54F-0D79-4D40-B7C9-E1D4C454A12F}" type="presParOf" srcId="{90674F04-2E65-4164-ABBF-6F37F8ADC2F7}" destId="{3C03603D-F512-4799-B96B-FCB01D22BD53}" srcOrd="2" destOrd="0" presId="urn:microsoft.com/office/officeart/2016/7/layout/BasicLinearProcessNumbered"/>
    <dgm:cxn modelId="{DA730E16-0A80-4F61-A9C2-B8F9F50EA65A}" type="presParOf" srcId="{90674F04-2E65-4164-ABBF-6F37F8ADC2F7}" destId="{7128B648-2482-4555-9D12-BC253A097CB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4FEB-5715-481F-9BC5-AE28C08B22A1}">
      <dsp:nvSpPr>
        <dsp:cNvPr id="0" name=""/>
        <dsp:cNvSpPr/>
      </dsp:nvSpPr>
      <dsp:spPr>
        <a:xfrm>
          <a:off x="0" y="2023203"/>
          <a:ext cx="624839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E3496-F3E9-41B5-B492-23E23BEDF50F}">
      <dsp:nvSpPr>
        <dsp:cNvPr id="0" name=""/>
        <dsp:cNvSpPr/>
      </dsp:nvSpPr>
      <dsp:spPr>
        <a:xfrm>
          <a:off x="312419" y="1698483"/>
          <a:ext cx="437387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Poor foreign key relationships</a:t>
          </a:r>
        </a:p>
      </dsp:txBody>
      <dsp:txXfrm>
        <a:off x="344122" y="1730186"/>
        <a:ext cx="4310472" cy="586034"/>
      </dsp:txXfrm>
    </dsp:sp>
    <dsp:sp modelId="{E2F56EE2-94C3-484B-851A-3BBCABDDB9F5}">
      <dsp:nvSpPr>
        <dsp:cNvPr id="0" name=""/>
        <dsp:cNvSpPr/>
      </dsp:nvSpPr>
      <dsp:spPr>
        <a:xfrm>
          <a:off x="0" y="3021123"/>
          <a:ext cx="6248398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458216" rIns="48494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Obstacle for model integrability</a:t>
          </a:r>
        </a:p>
      </dsp:txBody>
      <dsp:txXfrm>
        <a:off x="0" y="3021123"/>
        <a:ext cx="6248398" cy="935550"/>
      </dsp:txXfrm>
    </dsp:sp>
    <dsp:sp modelId="{A25693A6-A957-404A-AAD9-5026A3BE9595}">
      <dsp:nvSpPr>
        <dsp:cNvPr id="0" name=""/>
        <dsp:cNvSpPr/>
      </dsp:nvSpPr>
      <dsp:spPr>
        <a:xfrm>
          <a:off x="312419" y="2696402"/>
          <a:ext cx="437387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 many races &amp; insurance types</a:t>
          </a:r>
        </a:p>
      </dsp:txBody>
      <dsp:txXfrm>
        <a:off x="344122" y="2728105"/>
        <a:ext cx="431047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5C80-26B9-41EA-AE25-B345F530DAA2}">
      <dsp:nvSpPr>
        <dsp:cNvPr id="0" name=""/>
        <dsp:cNvSpPr/>
      </dsp:nvSpPr>
      <dsp:spPr>
        <a:xfrm>
          <a:off x="3125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Deploy </a:t>
          </a:r>
          <a:r>
            <a:rPr lang="en-US" sz="2500" kern="1200" baseline="0" dirty="0" err="1"/>
            <a:t>SQLLite</a:t>
          </a:r>
          <a:r>
            <a:rPr lang="en-US" sz="2500" kern="1200" baseline="0" dirty="0"/>
            <a:t> database to AWS MySQL server</a:t>
          </a:r>
          <a:endParaRPr lang="en-US" sz="2500" kern="1200" dirty="0"/>
        </a:p>
      </dsp:txBody>
      <dsp:txXfrm>
        <a:off x="3125" y="1489241"/>
        <a:ext cx="2479476" cy="2082760"/>
      </dsp:txXfrm>
    </dsp:sp>
    <dsp:sp modelId="{441076CA-52A8-4552-A778-FFDA7313D443}">
      <dsp:nvSpPr>
        <dsp:cNvPr id="0" name=""/>
        <dsp:cNvSpPr/>
      </dsp:nvSpPr>
      <dsp:spPr>
        <a:xfrm>
          <a:off x="722173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4680" y="669794"/>
        <a:ext cx="736366" cy="736366"/>
      </dsp:txXfrm>
    </dsp:sp>
    <dsp:sp modelId="{A0B25325-1514-4AFA-BCF1-C3443A2063A2}">
      <dsp:nvSpPr>
        <dsp:cNvPr id="0" name=""/>
        <dsp:cNvSpPr/>
      </dsp:nvSpPr>
      <dsp:spPr>
        <a:xfrm>
          <a:off x="3125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1EC8-9E56-4B55-9369-E5195EAC381F}">
      <dsp:nvSpPr>
        <dsp:cNvPr id="0" name=""/>
        <dsp:cNvSpPr/>
      </dsp:nvSpPr>
      <dsp:spPr>
        <a:xfrm>
          <a:off x="2730549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Deploy </a:t>
          </a:r>
          <a:r>
            <a:rPr lang="en-US" sz="2500" kern="1200" baseline="0" dirty="0" err="1"/>
            <a:t>Plolty</a:t>
          </a:r>
          <a:r>
            <a:rPr lang="en-US" sz="2500" kern="1200" baseline="0" dirty="0"/>
            <a:t> Dashboard to AWS</a:t>
          </a:r>
          <a:endParaRPr lang="en-US" sz="2500" kern="1200" dirty="0"/>
        </a:p>
      </dsp:txBody>
      <dsp:txXfrm>
        <a:off x="2730549" y="1489241"/>
        <a:ext cx="2479476" cy="2082760"/>
      </dsp:txXfrm>
    </dsp:sp>
    <dsp:sp modelId="{3E86B5E2-6F63-4436-BF56-F29187628333}">
      <dsp:nvSpPr>
        <dsp:cNvPr id="0" name=""/>
        <dsp:cNvSpPr/>
      </dsp:nvSpPr>
      <dsp:spPr>
        <a:xfrm>
          <a:off x="3449597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02104" y="669794"/>
        <a:ext cx="736366" cy="736366"/>
      </dsp:txXfrm>
    </dsp:sp>
    <dsp:sp modelId="{76A053B6-CEBC-41AA-A804-3A2FF29E7306}">
      <dsp:nvSpPr>
        <dsp:cNvPr id="0" name=""/>
        <dsp:cNvSpPr/>
      </dsp:nvSpPr>
      <dsp:spPr>
        <a:xfrm>
          <a:off x="2730549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2D38-49D8-4FC5-8B81-E683E374905F}">
      <dsp:nvSpPr>
        <dsp:cNvPr id="0" name=""/>
        <dsp:cNvSpPr/>
      </dsp:nvSpPr>
      <dsp:spPr>
        <a:xfrm>
          <a:off x="5457973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Acquire Charter Approval</a:t>
          </a:r>
        </a:p>
      </dsp:txBody>
      <dsp:txXfrm>
        <a:off x="5457973" y="1489241"/>
        <a:ext cx="2479476" cy="2082760"/>
      </dsp:txXfrm>
    </dsp:sp>
    <dsp:sp modelId="{333C96A9-7011-46CF-8DEC-E63C668C46FF}">
      <dsp:nvSpPr>
        <dsp:cNvPr id="0" name=""/>
        <dsp:cNvSpPr/>
      </dsp:nvSpPr>
      <dsp:spPr>
        <a:xfrm>
          <a:off x="6177022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29529" y="669794"/>
        <a:ext cx="736366" cy="736366"/>
      </dsp:txXfrm>
    </dsp:sp>
    <dsp:sp modelId="{59218BC5-8C41-423B-95AC-666D9F9E01A5}">
      <dsp:nvSpPr>
        <dsp:cNvPr id="0" name=""/>
        <dsp:cNvSpPr/>
      </dsp:nvSpPr>
      <dsp:spPr>
        <a:xfrm>
          <a:off x="5457973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F809-197D-410B-A421-A1B8A005AA88}">
      <dsp:nvSpPr>
        <dsp:cNvPr id="0" name=""/>
        <dsp:cNvSpPr/>
      </dsp:nvSpPr>
      <dsp:spPr>
        <a:xfrm>
          <a:off x="8185398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Begin Baseline Model</a:t>
          </a:r>
        </a:p>
      </dsp:txBody>
      <dsp:txXfrm>
        <a:off x="8185398" y="1489241"/>
        <a:ext cx="2479476" cy="2082760"/>
      </dsp:txXfrm>
    </dsp:sp>
    <dsp:sp modelId="{D32D60C3-FDD4-476E-AE87-1F29B11C1DAB}">
      <dsp:nvSpPr>
        <dsp:cNvPr id="0" name=""/>
        <dsp:cNvSpPr/>
      </dsp:nvSpPr>
      <dsp:spPr>
        <a:xfrm>
          <a:off x="8904446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56953" y="669794"/>
        <a:ext cx="736366" cy="736366"/>
      </dsp:txXfrm>
    </dsp:sp>
    <dsp:sp modelId="{3C03603D-F512-4799-B96B-FCB01D22BD53}">
      <dsp:nvSpPr>
        <dsp:cNvPr id="0" name=""/>
        <dsp:cNvSpPr/>
      </dsp:nvSpPr>
      <dsp:spPr>
        <a:xfrm>
          <a:off x="8185398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3A1C-DEA3-4CA0-B718-FFAEABFA2B4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614DB-863C-4663-9A9A-3D9FB2F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14DB-863C-4663-9A9A-3D9FB2F1EE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URMC: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/>
              <a:t>Next Steps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113385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7D40852-7654-4E22-8ACD-A70A426B6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997091"/>
              </p:ext>
            </p:extLst>
          </p:nvPr>
        </p:nvGraphicFramePr>
        <p:xfrm>
          <a:off x="762000" y="758825"/>
          <a:ext cx="10668000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4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5E508-929A-49F7-A59A-BC689FE2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bg2"/>
                </a:solidFill>
              </a:rPr>
              <a:t>Gantt Chart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649C9-1341-424C-94DA-3CCAF318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87824"/>
            <a:ext cx="11040727" cy="34832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Blue arrows pointing at a red button">
            <a:extLst>
              <a:ext uri="{FF2B5EF4-FFF2-40B4-BE49-F238E27FC236}">
                <a16:creationId xmlns:a16="http://schemas.microsoft.com/office/drawing/2014/main" id="{54361523-5927-4F2B-AB97-3479F2CD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826" b="4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48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if demographic disparities exist in survival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Observe if demographic disparities exists in the predictive value of initial triage priority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if initial triage priority is predictive of survival</a:t>
            </a:r>
          </a:p>
        </p:txBody>
      </p:sp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048" y="1143293"/>
            <a:ext cx="449035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700" cap="all">
                <a:solidFill>
                  <a:schemeClr val="tx2"/>
                </a:solidFill>
              </a:rPr>
              <a:t>Achievements</a:t>
            </a:r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74646F8E-B6F1-48CB-AC83-AD0F8E17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2" r="272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6DE0AD9-9142-46F1-8EA7-D58382DE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9438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0C130FF4-5A98-43DB-9014-B8D393B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559678"/>
            <a:ext cx="4263397" cy="4952492"/>
          </a:xfrm>
        </p:spPr>
        <p:txBody>
          <a:bodyPr/>
          <a:lstStyle/>
          <a:p>
            <a:r>
              <a:rPr lang="en-US" dirty="0"/>
              <a:t>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798" y="569066"/>
            <a:ext cx="3886202" cy="5655156"/>
          </a:xfrm>
        </p:spPr>
        <p:txBody>
          <a:bodyPr/>
          <a:lstStyle/>
          <a:p>
            <a:r>
              <a:rPr lang="en-US" dirty="0"/>
              <a:t>Completed data security training</a:t>
            </a:r>
          </a:p>
          <a:p>
            <a:r>
              <a:rPr lang="en-US" dirty="0"/>
              <a:t>Acquired data</a:t>
            </a:r>
          </a:p>
          <a:p>
            <a:r>
              <a:rPr lang="en-US" dirty="0"/>
              <a:t>Built Data Model</a:t>
            </a:r>
          </a:p>
          <a:p>
            <a:r>
              <a:rPr lang="en-US" dirty="0"/>
              <a:t>Built database with foreign key relationships</a:t>
            </a:r>
          </a:p>
          <a:p>
            <a:r>
              <a:rPr lang="en-US" dirty="0"/>
              <a:t>Stood up web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F7F2D-182B-4321-BB4D-FBA86C74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" y="1944884"/>
            <a:ext cx="8202338" cy="41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Person walking up a stairs">
            <a:extLst>
              <a:ext uri="{FF2B5EF4-FFF2-40B4-BE49-F238E27FC236}">
                <a16:creationId xmlns:a16="http://schemas.microsoft.com/office/drawing/2014/main" id="{CF3838CE-B40A-48CD-B4D2-FA5FFDA4A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365" b="11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Challenges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34C81-2472-4D76-99A0-EBDFC6EA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91315"/>
              </p:ext>
            </p:extLst>
          </p:nvPr>
        </p:nvGraphicFramePr>
        <p:xfrm>
          <a:off x="5181600" y="569066"/>
          <a:ext cx="6248398" cy="565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719" y="1143293"/>
            <a:ext cx="3029688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600" cap="all">
                <a:solidFill>
                  <a:schemeClr val="tx2"/>
                </a:solidFill>
              </a:rPr>
              <a:t>Next Steps</a:t>
            </a:r>
          </a:p>
        </p:txBody>
      </p:sp>
      <p:pic>
        <p:nvPicPr>
          <p:cNvPr id="22" name="Picture 21" descr="White stairs with a blue arrow drawn in the middle pointing upwards">
            <a:extLst>
              <a:ext uri="{FF2B5EF4-FFF2-40B4-BE49-F238E27FC236}">
                <a16:creationId xmlns:a16="http://schemas.microsoft.com/office/drawing/2014/main" id="{DEB40240-F098-45F9-8E35-31BACAF3B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6" r="-2" b="1219"/>
          <a:stretch/>
        </p:blipFill>
        <p:spPr>
          <a:xfrm>
            <a:off x="20" y="10"/>
            <a:ext cx="7552558" cy="6857990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40D2F2B3-169C-4971-B11F-452C0E0A4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FB39BF-4949-4117-AA41-066968DE9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810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95</TotalTime>
  <Words>102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Headlines</vt:lpstr>
      <vt:lpstr>URMC: Ventilator Allocation</vt:lpstr>
      <vt:lpstr>Gantt Chart Review</vt:lpstr>
      <vt:lpstr>Objectives</vt:lpstr>
      <vt:lpstr>Objectives</vt:lpstr>
      <vt:lpstr>Achievements</vt:lpstr>
      <vt:lpstr>Achievements </vt:lpstr>
      <vt:lpstr>Challenges</vt:lpstr>
      <vt:lpstr>Challenges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Derek Caramella</cp:lastModifiedBy>
  <cp:revision>1</cp:revision>
  <dcterms:created xsi:type="dcterms:W3CDTF">2022-02-09T20:54:43Z</dcterms:created>
  <dcterms:modified xsi:type="dcterms:W3CDTF">2022-02-22T21:16:26Z</dcterms:modified>
</cp:coreProperties>
</file>