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1F5C1-6A8F-4424-901B-B19C91365EDB}">
          <p14:sldIdLst>
            <p14:sldId id="256"/>
          </p14:sldIdLst>
        </p14:section>
        <p14:section name="Introductions" id="{D8AA5683-8712-4D54-B68C-D1FE9286B5EB}">
          <p14:sldIdLst>
            <p14:sldId id="260"/>
            <p14:sldId id="257"/>
            <p14:sldId id="261"/>
            <p14:sldId id="262"/>
            <p14:sldId id="263"/>
          </p14:sldIdLst>
        </p14:section>
        <p14:section name="Project Deliverables" id="{71A46C8F-565E-498C-8AB1-1EFBAB286C59}">
          <p14:sldIdLst>
            <p14:sldId id="264"/>
            <p14:sldId id="266"/>
          </p14:sldIdLst>
        </p14:section>
        <p14:section name="Data Handoff" id="{6A004AC3-3A9B-41DB-8D21-7585ABB79463}">
          <p14:sldIdLst>
            <p14:sldId id="267"/>
            <p14:sldId id="268"/>
          </p14:sldIdLst>
        </p14:section>
        <p14:section name="An Eye to the Future" id="{F368D264-EA89-4D3A-86C9-EB8D00C8FE3C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3991B-F5D6-4BA0-A07F-5F4ED1E6EF64}" v="13" dt="2022-02-09T21:27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080-FBE8-4BC0-974E-2CA10B2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Hosted Database</a:t>
            </a:r>
            <a:br>
              <a:rPr lang="en-US" dirty="0"/>
            </a:br>
            <a:r>
              <a:rPr lang="en-US" dirty="0"/>
              <a:t>(PaaS)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5C3E-497B-465F-9639-F7437725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concerns:</a:t>
            </a:r>
          </a:p>
          <a:p>
            <a:pPr lvl="1"/>
            <a:r>
              <a:rPr lang="en-US" dirty="0"/>
              <a:t>Password Protected PaaS Database to host data?</a:t>
            </a:r>
          </a:p>
          <a:p>
            <a:pPr lvl="2"/>
            <a:r>
              <a:rPr lang="en-US" dirty="0"/>
              <a:t>Yes or No</a:t>
            </a:r>
          </a:p>
          <a:p>
            <a:pPr lvl="1"/>
            <a:r>
              <a:rPr lang="en-US" dirty="0"/>
              <a:t>Web-interface with login to interface with the model</a:t>
            </a:r>
          </a:p>
          <a:p>
            <a:pPr lvl="2"/>
            <a:r>
              <a:rPr lang="en-US" dirty="0"/>
              <a:t>Yes or No</a:t>
            </a:r>
          </a:p>
        </p:txBody>
      </p:sp>
    </p:spTree>
    <p:extLst>
      <p:ext uri="{BB962C8B-B14F-4D97-AF65-F5344CB8AC3E}">
        <p14:creationId xmlns:p14="http://schemas.microsoft.com/office/powerpoint/2010/main" val="12468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CCC44A-3D7C-4BD5-93F1-52CD491E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9" y="1140440"/>
            <a:ext cx="7816699" cy="3930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An Eye to the Future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7C413-9239-43AE-88C4-85083677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D7E6D91-164D-426D-B13A-73CBE531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D289F-6938-4287-AF9E-E41AA45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585473"/>
            <a:ext cx="3838471" cy="4952492"/>
          </a:xfrm>
        </p:spPr>
        <p:txBody>
          <a:bodyPr/>
          <a:lstStyle/>
          <a:p>
            <a:r>
              <a:rPr lang="en-US" dirty="0"/>
              <a:t>Next Meeting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6E87-BC32-4F5F-B0A4-65107D9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033" y="569066"/>
            <a:ext cx="7058965" cy="5655156"/>
          </a:xfrm>
        </p:spPr>
        <p:txBody>
          <a:bodyPr/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dirty="0"/>
              <a:t>Need to be signed by Jon</a:t>
            </a:r>
          </a:p>
          <a:p>
            <a:r>
              <a:rPr lang="en-US" dirty="0"/>
              <a:t>PaaS database</a:t>
            </a:r>
          </a:p>
          <a:p>
            <a:pPr lvl="1"/>
            <a:r>
              <a:rPr lang="en-US" dirty="0"/>
              <a:t>MySQL &amp; Python scripts (Foreign Keys &amp; Batch Upload)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Data Dictionary</a:t>
            </a:r>
          </a:p>
          <a:p>
            <a:r>
              <a:rPr lang="en-US" dirty="0"/>
              <a:t>Dashboard Outline</a:t>
            </a:r>
          </a:p>
        </p:txBody>
      </p:sp>
    </p:spTree>
    <p:extLst>
      <p:ext uri="{BB962C8B-B14F-4D97-AF65-F5344CB8AC3E}">
        <p14:creationId xmlns:p14="http://schemas.microsoft.com/office/powerpoint/2010/main" val="18255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000" cap="all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27" name="Graphic 5" descr="Handshake">
            <a:extLst>
              <a:ext uri="{FF2B5EF4-FFF2-40B4-BE49-F238E27FC236}">
                <a16:creationId xmlns:a16="http://schemas.microsoft.com/office/drawing/2014/main" id="{0CDF1CFC-1CA5-46EC-BC19-2B6AF5DB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272" y="1090707"/>
            <a:ext cx="4001246" cy="40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C36D2F4-71BB-4B26-94DD-BC1F00A8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364F89-F830-420F-9F49-95136CBD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A393F-4C91-4002-9466-56DDD65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86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dirty="0">
                <a:solidFill>
                  <a:schemeClr val="tx1"/>
                </a:solidFill>
              </a:rPr>
              <a:t>Derek Caramella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giving a presentation&#10;&#10;Description automatically generated">
            <a:extLst>
              <a:ext uri="{FF2B5EF4-FFF2-40B4-BE49-F238E27FC236}">
                <a16:creationId xmlns:a16="http://schemas.microsoft.com/office/drawing/2014/main" id="{64793D67-E7D1-41B3-82A0-105EB9669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r="4413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1AFB-C0EA-4079-B500-5AE01F35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32" y="1808704"/>
            <a:ext cx="5443666" cy="4415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Functional Analyst @ Tiber Creek Consulting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Economics BA, Business Management BS, &amp; Political Science BA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 Forecasting, web-development, database management, &amp; dimensionality reduction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33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Ezgi</a:t>
            </a:r>
            <a:r>
              <a:rPr lang="en-US" dirty="0"/>
              <a:t> </a:t>
            </a:r>
            <a:r>
              <a:rPr lang="en-US" dirty="0" err="1"/>
              <a:t>Siir</a:t>
            </a:r>
            <a:r>
              <a:rPr lang="en-US" dirty="0"/>
              <a:t> </a:t>
            </a:r>
            <a:r>
              <a:rPr lang="en-US" dirty="0" err="1"/>
              <a:t>Kibris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Nefle</a:t>
            </a:r>
            <a:r>
              <a:rPr lang="en-US" dirty="0"/>
              <a:t> Nesli </a:t>
            </a:r>
            <a:r>
              <a:rPr lang="en-US" dirty="0" err="1"/>
              <a:t>Oruc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BS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Walter Burnett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600" cap="all" dirty="0">
                <a:solidFill>
                  <a:schemeClr val="tx2"/>
                </a:solidFill>
              </a:rPr>
              <a:t>Project Deliverables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New Team Project">
            <a:extLst>
              <a:ext uri="{FF2B5EF4-FFF2-40B4-BE49-F238E27FC236}">
                <a16:creationId xmlns:a16="http://schemas.microsoft.com/office/drawing/2014/main" id="{47FA783C-C686-43EF-884E-05701948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9B2C4-7FD2-4BE3-940E-4089F7B2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4" y="210835"/>
            <a:ext cx="6873072" cy="716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 &amp; 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AC35C-FECF-47D8-97C2-4E0C67C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1158409"/>
            <a:ext cx="11178789" cy="490074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demographic disparities in survival outcomes?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grid showing all the possible situations at their likelihood for survival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demographic qualities compared to survival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initial triage priority predictive of survival?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probability (likelihood) that the priority level leads to death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initial triage priority compared to survival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 demographic disparities in the predictive value of initial triage priority?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predicted probability (likelihood) of initial triage priority based on SOFA &amp; demographics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How to model scarcity of ventilators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model the sequined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allocation of ventilators?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</p:txBody>
      </p:sp>
    </p:spTree>
    <p:extLst>
      <p:ext uri="{BB962C8B-B14F-4D97-AF65-F5344CB8AC3E}">
        <p14:creationId xmlns:p14="http://schemas.microsoft.com/office/powerpoint/2010/main" val="16605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Data Handoff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10" descr="Database">
            <a:extLst>
              <a:ext uri="{FF2B5EF4-FFF2-40B4-BE49-F238E27FC236}">
                <a16:creationId xmlns:a16="http://schemas.microsoft.com/office/drawing/2014/main" id="{E85627A9-16E7-4F6B-A5C6-D1588BD8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</TotalTime>
  <Words>359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URMC Ventilator Allocation</vt:lpstr>
      <vt:lpstr>Introductions</vt:lpstr>
      <vt:lpstr>Derek Caramella</vt:lpstr>
      <vt:lpstr>Ezgi Siir Kibris</vt:lpstr>
      <vt:lpstr>Nefle Nesli Oruc</vt:lpstr>
      <vt:lpstr>Walter Burnett</vt:lpstr>
      <vt:lpstr>Project Deliverables</vt:lpstr>
      <vt:lpstr>Questions &amp; Deliverables</vt:lpstr>
      <vt:lpstr>Data Handoff</vt:lpstr>
      <vt:lpstr>Web Hosted Database (PaaS)</vt:lpstr>
      <vt:lpstr>An Eye to the Future</vt:lpstr>
      <vt:lpstr>Next Meeting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Derek Caramella</cp:lastModifiedBy>
  <cp:revision>1</cp:revision>
  <dcterms:created xsi:type="dcterms:W3CDTF">2022-02-09T20:54:43Z</dcterms:created>
  <dcterms:modified xsi:type="dcterms:W3CDTF">2022-02-09T21:27:28Z</dcterms:modified>
</cp:coreProperties>
</file>