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8D71F5C1-6A8F-4424-901B-B19C91365EDB}">
          <p14:sldIdLst>
            <p14:sldId id="256"/>
          </p14:sldIdLst>
        </p14:section>
        <p14:section name="Introductions" id="{D8AA5683-8712-4D54-B68C-D1FE9286B5EB}">
          <p14:sldIdLst>
            <p14:sldId id="260"/>
            <p14:sldId id="257"/>
            <p14:sldId id="261"/>
            <p14:sldId id="262"/>
            <p14:sldId id="263"/>
          </p14:sldIdLst>
        </p14:section>
        <p14:section name="Project Deliverables" id="{71A46C8F-565E-498C-8AB1-1EFBAB286C59}">
          <p14:sldIdLst>
            <p14:sldId id="264"/>
            <p14:sldId id="266"/>
          </p14:sldIdLst>
        </p14:section>
        <p14:section name="Data Handoff" id="{6A004AC3-3A9B-41DB-8D21-7585ABB79463}">
          <p14:sldIdLst>
            <p14:sldId id="267"/>
            <p14:sldId id="268"/>
          </p14:sldIdLst>
        </p14:section>
        <p14:section name="An Eye to the Future" id="{F368D264-EA89-4D3A-86C9-EB8D00C8FE3C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3991B-F5D6-4BA0-A07F-5F4ED1E6EF64}" v="13" dt="2022-02-09T21:27:2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60"/>
  </p:normalViewPr>
  <p:slideViewPr>
    <p:cSldViewPr snapToGrid="0">
      <p:cViewPr>
        <p:scale>
          <a:sx n="76" d="100"/>
          <a:sy n="76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9CC3991B-F5D6-4BA0-A07F-5F4ED1E6EF64}"/>
    <pc:docChg chg="undo redo custSel addSld delSld modSld addSection modSection">
      <pc:chgData name="Derek Caramella" userId="286e2ff89c220aa4" providerId="LiveId" clId="{9CC3991B-F5D6-4BA0-A07F-5F4ED1E6EF64}" dt="2022-02-14T15:06:09.582" v="2387" actId="17846"/>
      <pc:docMkLst>
        <pc:docMk/>
      </pc:docMkLst>
      <pc:sldChg chg="addSp delSp modSp mod modClrScheme delDesignElem chgLayout">
        <pc:chgData name="Derek Caramella" userId="286e2ff89c220aa4" providerId="LiveId" clId="{9CC3991B-F5D6-4BA0-A07F-5F4ED1E6EF64}" dt="2022-02-09T21:00:23.017" v="1" actId="700"/>
        <pc:sldMkLst>
          <pc:docMk/>
          <pc:sldMk cId="2963327857" sldId="257"/>
        </pc:sldMkLst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" creationId="{431A393F-4C91-4002-9466-56DDD6582162}"/>
          </ac:spMkLst>
        </pc:spChg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4" creationId="{7BD61AFB-C0EA-4079-B500-5AE01F357AB4}"/>
          </ac:spMkLst>
        </pc:spChg>
        <pc:spChg chg="add del 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8" creationId="{4FAC8FFB-68A3-44BA-BF92-AA0CE214F2D8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2" creationId="{6C36D2F4-71BB-4B26-94DD-BC1F00A82492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6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8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0" creationId="{D3686B33-4E07-4542-8F02-1876C8359B8D}"/>
          </ac:spMkLst>
        </pc:spChg>
        <pc:cxnChg chg="add del">
          <ac:chgData name="Derek Caramella" userId="286e2ff89c220aa4" providerId="LiveId" clId="{9CC3991B-F5D6-4BA0-A07F-5F4ED1E6EF64}" dt="2022-02-09T21:00:23.017" v="1" actId="700"/>
          <ac:cxnSpMkLst>
            <pc:docMk/>
            <pc:sldMk cId="2963327857" sldId="257"/>
            <ac:cxnSpMk id="14" creationId="{6B364F89-F830-420F-9F49-95136CBDC2BC}"/>
          </ac:cxnSpMkLst>
        </pc:cxnChg>
      </pc:sldChg>
      <pc:sldChg chg="del">
        <pc:chgData name="Derek Caramella" userId="286e2ff89c220aa4" providerId="LiveId" clId="{9CC3991B-F5D6-4BA0-A07F-5F4ED1E6EF64}" dt="2022-02-09T21:00:34.084" v="5" actId="47"/>
        <pc:sldMkLst>
          <pc:docMk/>
          <pc:sldMk cId="280792713" sldId="258"/>
        </pc:sldMkLst>
      </pc:sldChg>
      <pc:sldChg chg="del">
        <pc:chgData name="Derek Caramella" userId="286e2ff89c220aa4" providerId="LiveId" clId="{9CC3991B-F5D6-4BA0-A07F-5F4ED1E6EF64}" dt="2022-02-09T21:00:34.354" v="6" actId="47"/>
        <pc:sldMkLst>
          <pc:docMk/>
          <pc:sldMk cId="1442367434" sldId="259"/>
        </pc:sldMkLst>
      </pc:sldChg>
      <pc:sldChg chg="addSp delSp modSp mod setBg addAnim delAnim chgLayout">
        <pc:chgData name="Derek Caramella" userId="286e2ff89c220aa4" providerId="LiveId" clId="{9CC3991B-F5D6-4BA0-A07F-5F4ED1E6EF64}" dt="2022-02-09T21:20:58.142" v="1822" actId="26606"/>
        <pc:sldMkLst>
          <pc:docMk/>
          <pc:sldMk cId="2414859791" sldId="260"/>
        </pc:sldMkLst>
        <pc:spChg chg="mod or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" creationId="{63BDA815-BB3C-46A8-AE2E-C41D5E401F15}"/>
          </ac:spMkLst>
        </pc:spChg>
        <pc:spChg chg="add del mod ord">
          <ac:chgData name="Derek Caramella" userId="286e2ff89c220aa4" providerId="LiveId" clId="{9CC3991B-F5D6-4BA0-A07F-5F4ED1E6EF64}" dt="2022-02-09T21:02:43.543" v="72" actId="700"/>
          <ac:spMkLst>
            <pc:docMk/>
            <pc:sldMk cId="2414859791" sldId="260"/>
            <ac:spMk id="3" creationId="{6900221D-5B1B-44F6-A30F-08167C1ED594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3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5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7" creationId="{D6E95BAF-7B85-4D33-BD5C-94336D35CB9D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9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1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3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5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6" creationId="{D6E95BAF-7B85-4D33-BD5C-94336D35CB9D}"/>
          </ac:spMkLst>
        </pc:spChg>
        <pc:picChg chg="add del">
          <ac:chgData name="Derek Caramella" userId="286e2ff89c220aa4" providerId="LiveId" clId="{9CC3991B-F5D6-4BA0-A07F-5F4ED1E6EF64}" dt="2022-02-09T21:20:58.114" v="1821" actId="26606"/>
          <ac:picMkLst>
            <pc:docMk/>
            <pc:sldMk cId="2414859791" sldId="260"/>
            <ac:picMk id="6" creationId="{0CDF1CFC-1CA5-46EC-BC19-2B6AF5DBC15A}"/>
          </ac:picMkLst>
        </pc:picChg>
        <pc:picChg chg="add">
          <ac:chgData name="Derek Caramella" userId="286e2ff89c220aa4" providerId="LiveId" clId="{9CC3991B-F5D6-4BA0-A07F-5F4ED1E6EF64}" dt="2022-02-09T21:20:58.142" v="1822" actId="26606"/>
          <ac:picMkLst>
            <pc:docMk/>
            <pc:sldMk cId="2414859791" sldId="260"/>
            <ac:picMk id="27" creationId="{0CDF1CFC-1CA5-46EC-BC19-2B6AF5DBC15A}"/>
          </ac:picMkLst>
        </pc:picChg>
        <pc:cxnChg chg="add del">
          <ac:chgData name="Derek Caramella" userId="286e2ff89c220aa4" providerId="LiveId" clId="{9CC3991B-F5D6-4BA0-A07F-5F4ED1E6EF64}" dt="2022-02-09T21:20:58.114" v="1821" actId="26606"/>
          <ac:cxnSpMkLst>
            <pc:docMk/>
            <pc:sldMk cId="2414859791" sldId="260"/>
            <ac:cxnSpMk id="11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0:58.142" v="1822" actId="26606"/>
          <ac:cxnSpMkLst>
            <pc:docMk/>
            <pc:sldMk cId="2414859791" sldId="260"/>
            <ac:cxnSpMk id="22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02:04.592" v="61" actId="20577"/>
        <pc:sldMkLst>
          <pc:docMk/>
          <pc:sldMk cId="715421687" sldId="261"/>
        </pc:sldMkLst>
        <pc:spChg chg="mod">
          <ac:chgData name="Derek Caramella" userId="286e2ff89c220aa4" providerId="LiveId" clId="{9CC3991B-F5D6-4BA0-A07F-5F4ED1E6EF64}" dt="2022-02-09T21:01:19.687" v="25" actId="20577"/>
          <ac:spMkLst>
            <pc:docMk/>
            <pc:sldMk cId="715421687" sldId="261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04.592" v="61" actId="20577"/>
          <ac:spMkLst>
            <pc:docMk/>
            <pc:sldMk cId="715421687" sldId="261"/>
            <ac:spMk id="3" creationId="{3DA9E65B-F549-4843-AF20-8620532D132A}"/>
          </ac:spMkLst>
        </pc:spChg>
      </pc:sldChg>
      <pc:sldChg chg="delSp modSp add mod">
        <pc:chgData name="Derek Caramella" userId="286e2ff89c220aa4" providerId="LiveId" clId="{9CC3991B-F5D6-4BA0-A07F-5F4ED1E6EF64}" dt="2022-02-14T15:05:42.039" v="2385" actId="14100"/>
        <pc:sldMkLst>
          <pc:docMk/>
          <pc:sldMk cId="2327622305" sldId="262"/>
        </pc:sldMkLst>
        <pc:spChg chg="mod">
          <ac:chgData name="Derek Caramella" userId="286e2ff89c220aa4" providerId="LiveId" clId="{9CC3991B-F5D6-4BA0-A07F-5F4ED1E6EF64}" dt="2022-02-09T21:01:28.957" v="41" actId="20577"/>
          <ac:spMkLst>
            <pc:docMk/>
            <pc:sldMk cId="2327622305" sldId="262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19.519" v="67" actId="20577"/>
          <ac:spMkLst>
            <pc:docMk/>
            <pc:sldMk cId="2327622305" sldId="262"/>
            <ac:spMk id="3" creationId="{3DA9E65B-F549-4843-AF20-8620532D132A}"/>
          </ac:spMkLst>
        </pc:spChg>
        <pc:spChg chg="del">
          <ac:chgData name="Derek Caramella" userId="286e2ff89c220aa4" providerId="LiveId" clId="{9CC3991B-F5D6-4BA0-A07F-5F4ED1E6EF64}" dt="2022-02-14T15:05:09.394" v="2379" actId="478"/>
          <ac:spMkLst>
            <pc:docMk/>
            <pc:sldMk cId="2327622305" sldId="262"/>
            <ac:spMk id="4" creationId="{48AEA18D-DE61-4006-8A36-EA28895F56C6}"/>
          </ac:spMkLst>
        </pc:spChg>
        <pc:picChg chg="mod modCrop">
          <ac:chgData name="Derek Caramella" userId="286e2ff89c220aa4" providerId="LiveId" clId="{9CC3991B-F5D6-4BA0-A07F-5F4ED1E6EF64}" dt="2022-02-14T15:05:42.039" v="2385" actId="14100"/>
          <ac:picMkLst>
            <pc:docMk/>
            <pc:sldMk cId="2327622305" sldId="262"/>
            <ac:picMk id="6" creationId="{9D902228-EC80-418F-B736-1BC9661E2954}"/>
          </ac:picMkLst>
        </pc:picChg>
      </pc:sldChg>
      <pc:sldChg chg="modSp add mod">
        <pc:chgData name="Derek Caramella" userId="286e2ff89c220aa4" providerId="LiveId" clId="{9CC3991B-F5D6-4BA0-A07F-5F4ED1E6EF64}" dt="2022-02-09T21:02:22.664" v="69"/>
        <pc:sldMkLst>
          <pc:docMk/>
          <pc:sldMk cId="437308345" sldId="263"/>
        </pc:sldMkLst>
        <pc:spChg chg="mod">
          <ac:chgData name="Derek Caramella" userId="286e2ff89c220aa4" providerId="LiveId" clId="{9CC3991B-F5D6-4BA0-A07F-5F4ED1E6EF64}" dt="2022-02-09T21:01:36.786" v="55" actId="20577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22.664" v="69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new mod setBg chgLayout">
        <pc:chgData name="Derek Caramella" userId="286e2ff89c220aa4" providerId="LiveId" clId="{9CC3991B-F5D6-4BA0-A07F-5F4ED1E6EF64}" dt="2022-02-09T21:03:32.351" v="115" actId="26606"/>
        <pc:sldMkLst>
          <pc:docMk/>
          <pc:sldMk cId="2086649918" sldId="264"/>
        </pc:sldMkLst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2" creationId="{88C0C1F1-987D-4207-8B4E-D69B00859620}"/>
          </ac:spMkLst>
        </pc:spChg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3" creationId="{17F14A77-9174-4549-808D-F571F042F02A}"/>
          </ac:spMkLst>
        </pc:spChg>
        <pc:spChg chg="del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4" creationId="{F4BCB00E-14A7-45D9-B2DC-0526AD6479AE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5" creationId="{694A069A-51DC-4B62-A927-3EA1252ACDFF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6" creationId="{96D26CAE-F52C-497F-BACE-6C89A5F7DC50}"/>
          </ac:spMkLst>
        </pc:spChg>
        <pc:spChg chg="add mod or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7" creationId="{BEC26B80-FCB0-4333-A545-680781CA2C67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4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8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2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4" creationId="{D3686B33-4E07-4542-8F02-1876C8359B8D}"/>
          </ac:spMkLst>
        </pc:spChg>
        <pc:picChg chg="add">
          <ac:chgData name="Derek Caramella" userId="286e2ff89c220aa4" providerId="LiveId" clId="{9CC3991B-F5D6-4BA0-A07F-5F4ED1E6EF64}" dt="2022-02-09T21:03:32.351" v="115" actId="26606"/>
          <ac:picMkLst>
            <pc:docMk/>
            <pc:sldMk cId="2086649918" sldId="264"/>
            <ac:picMk id="11" creationId="{47FA783C-C686-43EF-884E-05701948A7B3}"/>
          </ac:picMkLst>
        </pc:picChg>
        <pc:cxnChg chg="add">
          <ac:chgData name="Derek Caramella" userId="286e2ff89c220aa4" providerId="LiveId" clId="{9CC3991B-F5D6-4BA0-A07F-5F4ED1E6EF64}" dt="2022-02-09T21:03:32.351" v="115" actId="26606"/>
          <ac:cxnSpMkLst>
            <pc:docMk/>
            <pc:sldMk cId="2086649918" sldId="264"/>
            <ac:cxnSpMk id="16" creationId="{87D3361C-8AD4-4C09-8E01-4332488617AB}"/>
          </ac:cxnSpMkLst>
        </pc:cxnChg>
      </pc:sldChg>
      <pc:sldChg chg="addSp delSp modSp new del mod modClrScheme chgLayout">
        <pc:chgData name="Derek Caramella" userId="286e2ff89c220aa4" providerId="LiveId" clId="{9CC3991B-F5D6-4BA0-A07F-5F4ED1E6EF64}" dt="2022-02-09T21:20:40.378" v="1817" actId="47"/>
        <pc:sldMkLst>
          <pc:docMk/>
          <pc:sldMk cId="2773744907" sldId="265"/>
        </pc:sldMkLst>
        <pc:spChg chg="del mod ord">
          <ac:chgData name="Derek Caramella" userId="286e2ff89c220aa4" providerId="LiveId" clId="{9CC3991B-F5D6-4BA0-A07F-5F4ED1E6EF64}" dt="2022-02-09T21:03:55.611" v="117" actId="700"/>
          <ac:spMkLst>
            <pc:docMk/>
            <pc:sldMk cId="2773744907" sldId="265"/>
            <ac:spMk id="2" creationId="{DF539F9F-0CCA-4751-AA22-5D02058FADBE}"/>
          </ac:spMkLst>
        </pc:spChg>
        <pc:spChg chg="add del mod ord">
          <ac:chgData name="Derek Caramella" userId="286e2ff89c220aa4" providerId="LiveId" clId="{9CC3991B-F5D6-4BA0-A07F-5F4ED1E6EF64}" dt="2022-02-09T21:04:37.543" v="135" actId="478"/>
          <ac:spMkLst>
            <pc:docMk/>
            <pc:sldMk cId="2773744907" sldId="265"/>
            <ac:spMk id="3" creationId="{68ED21B3-039E-4B8D-9E28-CC52D6D0A4CB}"/>
          </ac:spMkLst>
        </pc:spChg>
        <pc:spChg chg="add del mod ord">
          <ac:chgData name="Derek Caramella" userId="286e2ff89c220aa4" providerId="LiveId" clId="{9CC3991B-F5D6-4BA0-A07F-5F4ED1E6EF64}" dt="2022-02-09T21:15:29.493" v="1209" actId="27636"/>
          <ac:spMkLst>
            <pc:docMk/>
            <pc:sldMk cId="2773744907" sldId="265"/>
            <ac:spMk id="4" creationId="{5658925A-FEB9-4384-BEF2-2CE8F93FFF93}"/>
          </ac:spMkLst>
        </pc:spChg>
        <pc:spChg chg="add mod ord">
          <ac:chgData name="Derek Caramella" userId="286e2ff89c220aa4" providerId="LiveId" clId="{9CC3991B-F5D6-4BA0-A07F-5F4ED1E6EF64}" dt="2022-02-09T21:11:18.439" v="747" actId="1076"/>
          <ac:spMkLst>
            <pc:docMk/>
            <pc:sldMk cId="2773744907" sldId="265"/>
            <ac:spMk id="5" creationId="{43F5E34A-0127-4F2C-985F-2E701E16B9B7}"/>
          </ac:spMkLst>
        </pc:spChg>
        <pc:spChg chg="add del mod ord">
          <ac:chgData name="Derek Caramella" userId="286e2ff89c220aa4" providerId="LiveId" clId="{9CC3991B-F5D6-4BA0-A07F-5F4ED1E6EF64}" dt="2022-02-09T21:05:25.392" v="155" actId="478"/>
          <ac:spMkLst>
            <pc:docMk/>
            <pc:sldMk cId="2773744907" sldId="265"/>
            <ac:spMk id="6" creationId="{2D9AC1A5-8804-4B0F-A359-44E0BC9F6F26}"/>
          </ac:spMkLst>
        </pc:spChg>
        <pc:spChg chg="add del mod ord">
          <ac:chgData name="Derek Caramella" userId="286e2ff89c220aa4" providerId="LiveId" clId="{9CC3991B-F5D6-4BA0-A07F-5F4ED1E6EF64}" dt="2022-02-09T21:05:27.102" v="156" actId="478"/>
          <ac:spMkLst>
            <pc:docMk/>
            <pc:sldMk cId="2773744907" sldId="265"/>
            <ac:spMk id="7" creationId="{E1AA96FA-54DE-4522-87C0-F8C573C35118}"/>
          </ac:spMkLst>
        </pc:spChg>
        <pc:spChg chg="add del mod">
          <ac:chgData name="Derek Caramella" userId="286e2ff89c220aa4" providerId="LiveId" clId="{9CC3991B-F5D6-4BA0-A07F-5F4ED1E6EF64}" dt="2022-02-09T21:04:39.678" v="136" actId="478"/>
          <ac:spMkLst>
            <pc:docMk/>
            <pc:sldMk cId="2773744907" sldId="265"/>
            <ac:spMk id="9" creationId="{0AB7A3C9-E669-4DC3-A50F-5A357FECEF44}"/>
          </ac:spMkLst>
        </pc:spChg>
        <pc:spChg chg="add del mod">
          <ac:chgData name="Derek Caramella" userId="286e2ff89c220aa4" providerId="LiveId" clId="{9CC3991B-F5D6-4BA0-A07F-5F4ED1E6EF64}" dt="2022-02-09T21:05:23.172" v="154" actId="478"/>
          <ac:spMkLst>
            <pc:docMk/>
            <pc:sldMk cId="2773744907" sldId="265"/>
            <ac:spMk id="11" creationId="{E599A7F9-90D7-4676-8C26-1AEA1EEFB502}"/>
          </ac:spMkLst>
        </pc:spChg>
        <pc:spChg chg="add del mod">
          <ac:chgData name="Derek Caramella" userId="286e2ff89c220aa4" providerId="LiveId" clId="{9CC3991B-F5D6-4BA0-A07F-5F4ED1E6EF64}" dt="2022-02-09T21:10:42.681" v="727" actId="478"/>
          <ac:spMkLst>
            <pc:docMk/>
            <pc:sldMk cId="2773744907" sldId="265"/>
            <ac:spMk id="12" creationId="{33FEB645-F18A-4E9C-919D-D6B684BAFA0F}"/>
          </ac:spMkLst>
        </pc:spChg>
        <pc:spChg chg="add del mod">
          <ac:chgData name="Derek Caramella" userId="286e2ff89c220aa4" providerId="LiveId" clId="{9CC3991B-F5D6-4BA0-A07F-5F4ED1E6EF64}" dt="2022-02-09T21:12:51.529" v="838" actId="478"/>
          <ac:spMkLst>
            <pc:docMk/>
            <pc:sldMk cId="2773744907" sldId="265"/>
            <ac:spMk id="13" creationId="{230047E8-678D-4EA2-9C54-15985AFEEDDA}"/>
          </ac:spMkLst>
        </pc:spChg>
        <pc:spChg chg="add del mod">
          <ac:chgData name="Derek Caramella" userId="286e2ff89c220aa4" providerId="LiveId" clId="{9CC3991B-F5D6-4BA0-A07F-5F4ED1E6EF64}" dt="2022-02-09T21:12:49.178" v="837" actId="478"/>
          <ac:spMkLst>
            <pc:docMk/>
            <pc:sldMk cId="2773744907" sldId="265"/>
            <ac:spMk id="14" creationId="{0D0A5C0B-BA4F-4749-B5E1-0D6A10EFB830}"/>
          </ac:spMkLst>
        </pc:spChg>
      </pc:sldChg>
      <pc:sldChg chg="addSp delSp modSp new mod modClrScheme modAnim chgLayout">
        <pc:chgData name="Derek Caramella" userId="286e2ff89c220aa4" providerId="LiveId" clId="{9CC3991B-F5D6-4BA0-A07F-5F4ED1E6EF64}" dt="2022-02-09T21:27:24.550" v="2377"/>
        <pc:sldMkLst>
          <pc:docMk/>
          <pc:sldMk cId="1660550365" sldId="266"/>
        </pc:sldMkLst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2" creationId="{EC38583D-D69E-4356-9DC6-9CD257D30CBB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3" creationId="{5C6E9181-0AC8-47A7-9F39-301F34098F7C}"/>
          </ac:spMkLst>
        </pc:spChg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4" creationId="{A3775A0D-8E8A-44CF-A03F-94BED97AE981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5" creationId="{A6A1400E-87A1-424C-8ABB-4DFCF13B7602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6" creationId="{079DD89C-2324-44E6-A132-0F07B003A3CB}"/>
          </ac:spMkLst>
        </pc:spChg>
        <pc:spChg chg="add mod ord">
          <ac:chgData name="Derek Caramella" userId="286e2ff89c220aa4" providerId="LiveId" clId="{9CC3991B-F5D6-4BA0-A07F-5F4ED1E6EF64}" dt="2022-02-09T21:16:12.945" v="1249" actId="1076"/>
          <ac:spMkLst>
            <pc:docMk/>
            <pc:sldMk cId="1660550365" sldId="266"/>
            <ac:spMk id="7" creationId="{52E9B2C4-7FD2-4BE3-940E-4089F7B21C2A}"/>
          </ac:spMkLst>
        </pc:spChg>
        <pc:spChg chg="add mod ord">
          <ac:chgData name="Derek Caramella" userId="286e2ff89c220aa4" providerId="LiveId" clId="{9CC3991B-F5D6-4BA0-A07F-5F4ED1E6EF64}" dt="2022-02-09T21:27:21.053" v="2376" actId="20577"/>
          <ac:spMkLst>
            <pc:docMk/>
            <pc:sldMk cId="1660550365" sldId="266"/>
            <ac:spMk id="8" creationId="{0AEAC35C-FECF-47D8-97C2-4E0C67CD7AF8}"/>
          </ac:spMkLst>
        </pc:spChg>
      </pc:sldChg>
      <pc:sldChg chg="addSp delSp modSp add mod setBg delDesignElem">
        <pc:chgData name="Derek Caramella" userId="286e2ff89c220aa4" providerId="LiveId" clId="{9CC3991B-F5D6-4BA0-A07F-5F4ED1E6EF64}" dt="2022-02-09T21:21:42.273" v="1840" actId="26606"/>
        <pc:sldMkLst>
          <pc:docMk/>
          <pc:sldMk cId="192792436" sldId="267"/>
        </pc:sldMkLst>
        <pc:spChg chg="mo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2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3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4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5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8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9" creationId="{D3686B33-4E07-4542-8F02-1876C8359B8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2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5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6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7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9" creationId="{D3686B33-4E07-4542-8F02-1876C8359B8D}"/>
          </ac:spMkLst>
        </pc:spChg>
        <pc:picChg chg="del">
          <ac:chgData name="Derek Caramella" userId="286e2ff89c220aa4" providerId="LiveId" clId="{9CC3991B-F5D6-4BA0-A07F-5F4ED1E6EF64}" dt="2022-02-09T21:21:34.507" v="1837" actId="478"/>
          <ac:picMkLst>
            <pc:docMk/>
            <pc:sldMk cId="192792436" sldId="267"/>
            <ac:picMk id="11" creationId="{47FA783C-C686-43EF-884E-05701948A7B3}"/>
          </ac:picMkLst>
        </pc:picChg>
        <pc:picChg chg="add del">
          <ac:chgData name="Derek Caramella" userId="286e2ff89c220aa4" providerId="LiveId" clId="{9CC3991B-F5D6-4BA0-A07F-5F4ED1E6EF64}" dt="2022-02-09T21:21:42.248" v="1839" actId="26606"/>
          <ac:picMkLst>
            <pc:docMk/>
            <pc:sldMk cId="192792436" sldId="267"/>
            <ac:picMk id="17" creationId="{7A7D571A-42D1-4886-9910-49F4036BBE1D}"/>
          </ac:picMkLst>
        </pc:picChg>
        <pc:picChg chg="add">
          <ac:chgData name="Derek Caramella" userId="286e2ff89c220aa4" providerId="LiveId" clId="{9CC3991B-F5D6-4BA0-A07F-5F4ED1E6EF64}" dt="2022-02-09T21:21:42.273" v="1840" actId="26606"/>
          <ac:picMkLst>
            <pc:docMk/>
            <pc:sldMk cId="192792436" sldId="267"/>
            <ac:picMk id="28" creationId="{E85627A9-16E7-4F6B-A5C6-D1588BD8C2E2}"/>
          </ac:picMkLst>
        </pc:picChg>
        <pc:cxnChg chg="add del">
          <ac:chgData name="Derek Caramella" userId="286e2ff89c220aa4" providerId="LiveId" clId="{9CC3991B-F5D6-4BA0-A07F-5F4ED1E6EF64}" dt="2022-02-09T21:21:42.248" v="1839" actId="26606"/>
          <ac:cxnSpMkLst>
            <pc:docMk/>
            <pc:sldMk cId="192792436" sldId="267"/>
            <ac:cxnSpMk id="10" creationId="{87D3361C-8AD4-4C09-8E01-4332488617AB}"/>
          </ac:cxnSpMkLst>
        </pc:cxnChg>
        <pc:cxnChg chg="del">
          <ac:chgData name="Derek Caramella" userId="286e2ff89c220aa4" providerId="LiveId" clId="{9CC3991B-F5D6-4BA0-A07F-5F4ED1E6EF64}" dt="2022-02-09T21:21:28.538" v="1824"/>
          <ac:cxnSpMkLst>
            <pc:docMk/>
            <pc:sldMk cId="192792436" sldId="267"/>
            <ac:cxnSpMk id="16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1:42.273" v="1840" actId="26606"/>
          <ac:cxnSpMkLst>
            <pc:docMk/>
            <pc:sldMk cId="192792436" sldId="267"/>
            <ac:cxnSpMk id="23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22:48.096" v="2045" actId="20577"/>
        <pc:sldMkLst>
          <pc:docMk/>
          <pc:sldMk cId="1246872822" sldId="268"/>
        </pc:sldMkLst>
        <pc:spChg chg="mod">
          <ac:chgData name="Derek Caramella" userId="286e2ff89c220aa4" providerId="LiveId" clId="{9CC3991B-F5D6-4BA0-A07F-5F4ED1E6EF64}" dt="2022-02-09T21:21:58.332" v="1871" actId="20577"/>
          <ac:spMkLst>
            <pc:docMk/>
            <pc:sldMk cId="1246872822" sldId="268"/>
            <ac:spMk id="2" creationId="{5810B080-FBE8-4BC0-974E-2CA10B2CAEBA}"/>
          </ac:spMkLst>
        </pc:spChg>
        <pc:spChg chg="mod">
          <ac:chgData name="Derek Caramella" userId="286e2ff89c220aa4" providerId="LiveId" clId="{9CC3991B-F5D6-4BA0-A07F-5F4ED1E6EF64}" dt="2022-02-09T21:22:48.096" v="2045" actId="20577"/>
          <ac:spMkLst>
            <pc:docMk/>
            <pc:sldMk cId="1246872822" sldId="268"/>
            <ac:spMk id="3" creationId="{B91C5C3E-497B-465F-9639-F743772550AF}"/>
          </ac:spMkLst>
        </pc:spChg>
      </pc:sldChg>
      <pc:sldChg chg="addSp delSp modSp add mod setBg addAnim delAnim delDesignElem">
        <pc:chgData name="Derek Caramella" userId="286e2ff89c220aa4" providerId="LiveId" clId="{9CC3991B-F5D6-4BA0-A07F-5F4ED1E6EF64}" dt="2022-02-09T21:24:21.387" v="2076" actId="26606"/>
        <pc:sldMkLst>
          <pc:docMk/>
          <pc:sldMk cId="422126975" sldId="269"/>
        </pc:sldMkLst>
        <pc:spChg chg="mo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0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2" creationId="{B9FC6610-A5F8-45EA-B7D4-AFDF75D208D8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3" creationId="{CEA861C5-3CE8-4AD0-925C-836509B24AF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6" creationId="{9FCCC44A-3D7C-4BD5-93F1-52CD491E6444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7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9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20" creationId="{7D7E6D91-164D-426D-B13A-73CBE53150BC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5" creationId="{2A0E4E09-FC02-4ADC-951A-3FFA90B6FE39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6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7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9" creationId="{D3686B33-4E07-4542-8F02-1876C8359B8D}"/>
          </ac:spMkLst>
        </pc:spChg>
        <pc:picChg chg="add del">
          <ac:chgData name="Derek Caramella" userId="286e2ff89c220aa4" providerId="LiveId" clId="{9CC3991B-F5D6-4BA0-A07F-5F4ED1E6EF64}" dt="2022-02-09T21:24:21.371" v="2075" actId="26606"/>
          <ac:picMkLst>
            <pc:docMk/>
            <pc:sldMk cId="422126975" sldId="269"/>
            <ac:picMk id="9" creationId="{D74910F9-245F-4AF9-9083-E76D6E9A8F59}"/>
          </ac:picMkLst>
        </pc:picChg>
        <pc:picChg chg="del">
          <ac:chgData name="Derek Caramella" userId="286e2ff89c220aa4" providerId="LiveId" clId="{9CC3991B-F5D6-4BA0-A07F-5F4ED1E6EF64}" dt="2022-02-09T21:24:02.663" v="2072" actId="478"/>
          <ac:picMkLst>
            <pc:docMk/>
            <pc:sldMk cId="422126975" sldId="269"/>
            <ac:picMk id="28" creationId="{E85627A9-16E7-4F6B-A5C6-D1588BD8C2E2}"/>
          </ac:picMkLst>
        </pc:pic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4" creationId="{4E9AB7A3-4EBC-40F6-99B4-4B1FE7F9DD4A}"/>
          </ac:cxnSpMkLst>
        </pc:cxnChg>
        <pc:cxnChg chg="add del">
          <ac:chgData name="Derek Caramella" userId="286e2ff89c220aa4" providerId="LiveId" clId="{9CC3991B-F5D6-4BA0-A07F-5F4ED1E6EF64}" dt="2022-02-09T21:24:21.371" v="2075" actId="26606"/>
          <ac:cxnSpMkLst>
            <pc:docMk/>
            <pc:sldMk cId="422126975" sldId="269"/>
            <ac:cxnSpMk id="15" creationId="{EDB3FAAF-5FDF-4576-8E8B-8BE25DB82ABA}"/>
          </ac:cxnSpMkLst>
        </pc:cxn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8" creationId="{BD87C413-9239-43AE-88C4-85083677A559}"/>
          </ac:cxnSpMkLst>
        </pc:cxnChg>
        <pc:cxnChg chg="del">
          <ac:chgData name="Derek Caramella" userId="286e2ff89c220aa4" providerId="LiveId" clId="{9CC3991B-F5D6-4BA0-A07F-5F4ED1E6EF64}" dt="2022-02-09T21:23:52.633" v="2051"/>
          <ac:cxnSpMkLst>
            <pc:docMk/>
            <pc:sldMk cId="422126975" sldId="269"/>
            <ac:cxnSpMk id="23" creationId="{87D3361C-8AD4-4C09-8E01-4332488617AB}"/>
          </ac:cxnSpMkLst>
        </pc:cxnChg>
      </pc:sldChg>
      <pc:sldChg chg="addSp delSp modSp new mod modClrScheme chgLayout">
        <pc:chgData name="Derek Caramella" userId="286e2ff89c220aa4" providerId="LiveId" clId="{9CC3991B-F5D6-4BA0-A07F-5F4ED1E6EF64}" dt="2022-02-09T21:26:33.550" v="2368" actId="20577"/>
        <pc:sldMkLst>
          <pc:docMk/>
          <pc:sldMk cId="1825562779" sldId="270"/>
        </pc:sldMkLst>
        <pc:spChg chg="del mod ord">
          <ac:chgData name="Derek Caramella" userId="286e2ff89c220aa4" providerId="LiveId" clId="{9CC3991B-F5D6-4BA0-A07F-5F4ED1E6EF64}" dt="2022-02-09T21:24:45.057" v="2091" actId="700"/>
          <ac:spMkLst>
            <pc:docMk/>
            <pc:sldMk cId="1825562779" sldId="270"/>
            <ac:spMk id="2" creationId="{C7F38C1E-7476-4BC2-8A3F-7C71159131DB}"/>
          </ac:spMkLst>
        </pc:spChg>
        <pc:spChg chg="mod ord">
          <ac:chgData name="Derek Caramella" userId="286e2ff89c220aa4" providerId="LiveId" clId="{9CC3991B-F5D6-4BA0-A07F-5F4ED1E6EF64}" dt="2022-02-09T21:26:33.550" v="2368" actId="20577"/>
          <ac:spMkLst>
            <pc:docMk/>
            <pc:sldMk cId="1825562779" sldId="270"/>
            <ac:spMk id="3" creationId="{D7AA6E87-BC32-4F5F-B0A4-65107D9CA17D}"/>
          </ac:spMkLst>
        </pc:spChg>
        <pc:spChg chg="add mod ord">
          <ac:chgData name="Derek Caramella" userId="286e2ff89c220aa4" providerId="LiveId" clId="{9CC3991B-F5D6-4BA0-A07F-5F4ED1E6EF64}" dt="2022-02-09T21:25:04.910" v="2127" actId="1076"/>
          <ac:spMkLst>
            <pc:docMk/>
            <pc:sldMk cId="1825562779" sldId="270"/>
            <ac:spMk id="4" creationId="{342D289F-6938-4287-AF9E-E41AA45D7F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3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A2ED-080E-4898-855E-B9F73FF1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URMC Ventilator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9CBCF-7E9E-45F5-AB5C-7C3031C0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07077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080-FBE8-4BC0-974E-2CA10B2C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Hosted Database</a:t>
            </a:r>
            <a:br>
              <a:rPr lang="en-US" dirty="0"/>
            </a:br>
            <a:r>
              <a:rPr lang="en-US" dirty="0"/>
              <a:t>(PaaS)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5C3E-497B-465F-9639-F7437725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concerns:</a:t>
            </a:r>
          </a:p>
          <a:p>
            <a:pPr lvl="1"/>
            <a:r>
              <a:rPr lang="en-US" dirty="0"/>
              <a:t>Password Protected PaaS Database to host data?</a:t>
            </a:r>
          </a:p>
          <a:p>
            <a:pPr lvl="2"/>
            <a:r>
              <a:rPr lang="en-US" dirty="0"/>
              <a:t>Yes or No</a:t>
            </a:r>
          </a:p>
          <a:p>
            <a:pPr lvl="1"/>
            <a:r>
              <a:rPr lang="en-US" dirty="0"/>
              <a:t>Web-interface with login to interface with the model</a:t>
            </a:r>
          </a:p>
          <a:p>
            <a:pPr lvl="2"/>
            <a:r>
              <a:rPr lang="en-US" dirty="0"/>
              <a:t>Yes or No</a:t>
            </a:r>
          </a:p>
        </p:txBody>
      </p:sp>
    </p:spTree>
    <p:extLst>
      <p:ext uri="{BB962C8B-B14F-4D97-AF65-F5344CB8AC3E}">
        <p14:creationId xmlns:p14="http://schemas.microsoft.com/office/powerpoint/2010/main" val="124687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CCC44A-3D7C-4BD5-93F1-52CD491E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99" y="1140440"/>
            <a:ext cx="7816699" cy="3930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An Eye to the Future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7C413-9239-43AE-88C4-85083677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6"/>
            <a:ext cx="8492707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7D7E6D91-164D-426D-B13A-73CBE531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1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D289F-6938-4287-AF9E-E41AA45D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585473"/>
            <a:ext cx="3838471" cy="4952492"/>
          </a:xfrm>
        </p:spPr>
        <p:txBody>
          <a:bodyPr/>
          <a:lstStyle/>
          <a:p>
            <a:r>
              <a:rPr lang="en-US" dirty="0"/>
              <a:t>Next Meeting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6E87-BC32-4F5F-B0A4-65107D9C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033" y="569066"/>
            <a:ext cx="7058965" cy="5655156"/>
          </a:xfrm>
        </p:spPr>
        <p:txBody>
          <a:bodyPr/>
          <a:lstStyle/>
          <a:p>
            <a:r>
              <a:rPr lang="en-US" dirty="0"/>
              <a:t>Project Charter</a:t>
            </a:r>
          </a:p>
          <a:p>
            <a:pPr lvl="1"/>
            <a:r>
              <a:rPr lang="en-US" dirty="0"/>
              <a:t>Need to be signed by Jon</a:t>
            </a:r>
          </a:p>
          <a:p>
            <a:r>
              <a:rPr lang="en-US" dirty="0"/>
              <a:t>PaaS database</a:t>
            </a:r>
          </a:p>
          <a:p>
            <a:pPr lvl="1"/>
            <a:r>
              <a:rPr lang="en-US" dirty="0"/>
              <a:t>MySQL &amp; Python scripts (Foreign Keys &amp; Batch Upload)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Data Dictionary</a:t>
            </a:r>
          </a:p>
          <a:p>
            <a:r>
              <a:rPr lang="en-US" dirty="0"/>
              <a:t>Dashboard Outline</a:t>
            </a:r>
          </a:p>
        </p:txBody>
      </p:sp>
    </p:spTree>
    <p:extLst>
      <p:ext uri="{BB962C8B-B14F-4D97-AF65-F5344CB8AC3E}">
        <p14:creationId xmlns:p14="http://schemas.microsoft.com/office/powerpoint/2010/main" val="18255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DA815-BB3C-46A8-AE2E-C41D5E40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847" y="1090707"/>
            <a:ext cx="3920565" cy="4676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000" cap="all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27" name="Graphic 5" descr="Handshake">
            <a:extLst>
              <a:ext uri="{FF2B5EF4-FFF2-40B4-BE49-F238E27FC236}">
                <a16:creationId xmlns:a16="http://schemas.microsoft.com/office/drawing/2014/main" id="{0CDF1CFC-1CA5-46EC-BC19-2B6AF5DB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272" y="1090707"/>
            <a:ext cx="4001246" cy="40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C36D2F4-71BB-4B26-94DD-BC1F00A82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364F89-F830-420F-9F49-95136CBD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A393F-4C91-4002-9466-56DDD658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863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000" dirty="0">
                <a:solidFill>
                  <a:schemeClr val="tx1"/>
                </a:solidFill>
              </a:rPr>
              <a:t>Derek Caramella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erson giving a presentation&#10;&#10;Description automatically generated">
            <a:extLst>
              <a:ext uri="{FF2B5EF4-FFF2-40B4-BE49-F238E27FC236}">
                <a16:creationId xmlns:a16="http://schemas.microsoft.com/office/drawing/2014/main" id="{64793D67-E7D1-41B3-82A0-105EB9669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r="44132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1AFB-C0EA-4079-B500-5AE01F35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32" y="1808704"/>
            <a:ext cx="5443666" cy="4415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Functional Analyst @ Tiber Creek Consulting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Economics BA, Business Management BS, &amp; Political Science BA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 Forecasting, web-development, database management, &amp; dimensionality reduction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332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Ezgi</a:t>
            </a:r>
            <a:r>
              <a:rPr lang="en-US" dirty="0"/>
              <a:t> </a:t>
            </a:r>
            <a:r>
              <a:rPr lang="en-US" dirty="0" err="1"/>
              <a:t>Siir</a:t>
            </a:r>
            <a:r>
              <a:rPr lang="en-US" dirty="0"/>
              <a:t> </a:t>
            </a:r>
            <a:r>
              <a:rPr lang="en-US" dirty="0" err="1"/>
              <a:t>Kibris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A18D-DE61-4006-8A36-EA28895F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381" y="1209538"/>
            <a:ext cx="5862934" cy="1921022"/>
          </a:xfrm>
        </p:spPr>
        <p:txBody>
          <a:bodyPr/>
          <a:lstStyle/>
          <a:p>
            <a:r>
              <a:rPr lang="en-US" sz="4400" dirty="0" err="1"/>
              <a:t>Nefle</a:t>
            </a:r>
            <a:r>
              <a:rPr lang="en-US" sz="4400" dirty="0"/>
              <a:t> Nesli </a:t>
            </a:r>
            <a:r>
              <a:rPr lang="en-US" sz="4400" dirty="0" err="1"/>
              <a:t>Oruc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203" y="2085208"/>
            <a:ext cx="5862934" cy="3027465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Pending</a:t>
            </a:r>
            <a:r>
              <a:rPr lang="en-US" sz="2400" dirty="0">
                <a:solidFill>
                  <a:schemeClr val="tx1"/>
                </a:solidFill>
              </a:rPr>
              <a:t>: Data Science, BS Digital Media Studies, BA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Specialization(s)</a:t>
            </a:r>
            <a:r>
              <a:rPr lang="en-US" sz="2400" dirty="0">
                <a:solidFill>
                  <a:schemeClr val="tx1"/>
                </a:solidFill>
              </a:rPr>
              <a:t>: Descriptive analyses, database management systems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9D902228-EC80-418F-B736-1BC9661E2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6"/>
          <a:stretch/>
        </p:blipFill>
        <p:spPr>
          <a:xfrm>
            <a:off x="0" y="170823"/>
            <a:ext cx="4491614" cy="59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2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Walter Burnett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Decision Support Analyst &amp; Product Owner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Applied Mathematics and Statistics BA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 Medical data analytics, hospital financial data analytics, and </a:t>
            </a:r>
            <a:r>
              <a:rPr lang="en-US">
                <a:solidFill>
                  <a:schemeClr val="tx1"/>
                </a:solidFill>
              </a:rPr>
              <a:t>Tableau dashboards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BDD0C-2852-4281-A81E-4A6570A55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6" y="1957182"/>
            <a:ext cx="349616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0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600" cap="all" dirty="0">
                <a:solidFill>
                  <a:schemeClr val="tx2"/>
                </a:solidFill>
              </a:rPr>
              <a:t>Project Deliverables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New Team Project">
            <a:extLst>
              <a:ext uri="{FF2B5EF4-FFF2-40B4-BE49-F238E27FC236}">
                <a16:creationId xmlns:a16="http://schemas.microsoft.com/office/drawing/2014/main" id="{47FA783C-C686-43EF-884E-05701948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66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9B2C4-7FD2-4BE3-940E-4089F7B2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64" y="210835"/>
            <a:ext cx="6873072" cy="716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 &amp; Deliverables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AC35C-FECF-47D8-97C2-4E0C67CD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9" y="1158409"/>
            <a:ext cx="11178789" cy="490074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there demographic disparities in survival outcomes?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grid showing all the possible situations at their likelihood for survival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 interface that displays demographic qualities compared to survival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initial triage priority predictive of survival?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probability (likelihood) that the priority level leads to death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 interface that displays initial triage priority compared to survival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 demographic disparities in the predictive value of initial triage priority?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predicted probability (likelihood) of initial triage priority based on SOFA &amp; demographics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How to model scarcity of ventilators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web-interface model that takes information: Gender, Race, Insurance, Age, SOFA, &amp; number of available ventilators to determine which individuals receive the ventilator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to model the sequined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allocation of ventilators?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web-interface model that takes information: Gender, Race, Insurance, Age, SOFA, &amp; number of available ventilators to determine which individuals receive the ventilator</a:t>
            </a:r>
          </a:p>
        </p:txBody>
      </p:sp>
    </p:spTree>
    <p:extLst>
      <p:ext uri="{BB962C8B-B14F-4D97-AF65-F5344CB8AC3E}">
        <p14:creationId xmlns:p14="http://schemas.microsoft.com/office/powerpoint/2010/main" val="16605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Data Handoff</a:t>
            </a:r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phic 10" descr="Database">
            <a:extLst>
              <a:ext uri="{FF2B5EF4-FFF2-40B4-BE49-F238E27FC236}">
                <a16:creationId xmlns:a16="http://schemas.microsoft.com/office/drawing/2014/main" id="{E85627A9-16E7-4F6B-A5C6-D1588BD8C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7924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43</TotalTime>
  <Words>389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URMC Ventilator Allocation</vt:lpstr>
      <vt:lpstr>Introductions</vt:lpstr>
      <vt:lpstr>Derek Caramella</vt:lpstr>
      <vt:lpstr>Ezgi Siir Kibris</vt:lpstr>
      <vt:lpstr>Nefle Nesli Oruc</vt:lpstr>
      <vt:lpstr>Walter Burnett</vt:lpstr>
      <vt:lpstr>Project Deliverables</vt:lpstr>
      <vt:lpstr>Questions &amp; Deliverables</vt:lpstr>
      <vt:lpstr>Data Handoff</vt:lpstr>
      <vt:lpstr>Web Hosted Database (PaaS)</vt:lpstr>
      <vt:lpstr>An Eye to the Future</vt:lpstr>
      <vt:lpstr>Next Meeting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URMC Ventilator Allocation</dc:title>
  <dc:creator>Derek Caramella</dc:creator>
  <cp:lastModifiedBy>Derek Caramella</cp:lastModifiedBy>
  <cp:revision>4</cp:revision>
  <dcterms:created xsi:type="dcterms:W3CDTF">2022-02-09T20:54:43Z</dcterms:created>
  <dcterms:modified xsi:type="dcterms:W3CDTF">2022-02-14T15:06:12Z</dcterms:modified>
</cp:coreProperties>
</file>