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72" r:id="rId4"/>
    <p:sldId id="278" r:id="rId5"/>
    <p:sldId id="264" r:id="rId6"/>
    <p:sldId id="273" r:id="rId7"/>
    <p:sldId id="274" r:id="rId8"/>
    <p:sldId id="275" r:id="rId9"/>
    <p:sldId id="276" r:id="rId10"/>
    <p:sldId id="277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8D71F5C1-6A8F-4424-901B-B19C91365EDB}">
          <p14:sldIdLst>
            <p14:sldId id="256"/>
          </p14:sldIdLst>
        </p14:section>
        <p14:section name="Week Review" id="{D8AA5683-8712-4D54-B68C-D1FE9286B5EB}">
          <p14:sldIdLst>
            <p14:sldId id="260"/>
            <p14:sldId id="272"/>
            <p14:sldId id="278"/>
          </p14:sldIdLst>
        </p14:section>
        <p14:section name="Working Meeting" id="{71A46C8F-565E-498C-8AB1-1EFBAB286C59}">
          <p14:sldIdLst>
            <p14:sldId id="264"/>
            <p14:sldId id="273"/>
            <p14:sldId id="274"/>
            <p14:sldId id="275"/>
            <p14:sldId id="276"/>
            <p14:sldId id="277"/>
          </p14:sldIdLst>
        </p14:section>
        <p14:section name="An Eye to the Future" id="{F368D264-EA89-4D3A-86C9-EB8D00C8FE3C}">
          <p14:sldIdLst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EEF368-F170-474C-9AA7-F659E019C18A}" v="150" dt="2022-02-16T20:07:59.5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Caramella" userId="286e2ff89c220aa4" providerId="LiveId" clId="{B4EEF368-F170-474C-9AA7-F659E019C18A}"/>
    <pc:docChg chg="undo custSel addSld delSld modSld delSection modSection">
      <pc:chgData name="Derek Caramella" userId="286e2ff89c220aa4" providerId="LiveId" clId="{B4EEF368-F170-474C-9AA7-F659E019C18A}" dt="2022-02-16T20:09:28.095" v="656" actId="403"/>
      <pc:docMkLst>
        <pc:docMk/>
      </pc:docMkLst>
      <pc:sldChg chg="modSp mod">
        <pc:chgData name="Derek Caramella" userId="286e2ff89c220aa4" providerId="LiveId" clId="{B4EEF368-F170-474C-9AA7-F659E019C18A}" dt="2022-02-16T19:16:36.015" v="7" actId="20577"/>
        <pc:sldMkLst>
          <pc:docMk/>
          <pc:sldMk cId="4070774991" sldId="256"/>
        </pc:sldMkLst>
        <pc:spChg chg="mod">
          <ac:chgData name="Derek Caramella" userId="286e2ff89c220aa4" providerId="LiveId" clId="{B4EEF368-F170-474C-9AA7-F659E019C18A}" dt="2022-02-16T19:16:36.015" v="7" actId="20577"/>
          <ac:spMkLst>
            <pc:docMk/>
            <pc:sldMk cId="4070774991" sldId="256"/>
            <ac:spMk id="3" creationId="{3379CBCF-7E9E-45F5-AB5C-7C3031C0ADF2}"/>
          </ac:spMkLst>
        </pc:spChg>
      </pc:sldChg>
      <pc:sldChg chg="del">
        <pc:chgData name="Derek Caramella" userId="286e2ff89c220aa4" providerId="LiveId" clId="{B4EEF368-F170-474C-9AA7-F659E019C18A}" dt="2022-02-16T19:17:31.977" v="22" actId="47"/>
        <pc:sldMkLst>
          <pc:docMk/>
          <pc:sldMk cId="2963327857" sldId="257"/>
        </pc:sldMkLst>
      </pc:sldChg>
      <pc:sldChg chg="addSp delSp modSp mod setBg setClrOvrMap">
        <pc:chgData name="Derek Caramella" userId="286e2ff89c220aa4" providerId="LiveId" clId="{B4EEF368-F170-474C-9AA7-F659E019C18A}" dt="2022-02-16T19:17:28.540" v="21" actId="26606"/>
        <pc:sldMkLst>
          <pc:docMk/>
          <pc:sldMk cId="2414859791" sldId="260"/>
        </pc:sldMkLst>
        <pc:spChg chg="mod">
          <ac:chgData name="Derek Caramella" userId="286e2ff89c220aa4" providerId="LiveId" clId="{B4EEF368-F170-474C-9AA7-F659E019C18A}" dt="2022-02-16T19:17:28.540" v="21" actId="26606"/>
          <ac:spMkLst>
            <pc:docMk/>
            <pc:sldMk cId="2414859791" sldId="260"/>
            <ac:spMk id="2" creationId="{63BDA815-BB3C-46A8-AE2E-C41D5E401F15}"/>
          </ac:spMkLst>
        </pc:spChg>
        <pc:spChg chg="del">
          <ac:chgData name="Derek Caramella" userId="286e2ff89c220aa4" providerId="LiveId" clId="{B4EEF368-F170-474C-9AA7-F659E019C18A}" dt="2022-02-16T19:17:28.540" v="21" actId="26606"/>
          <ac:spMkLst>
            <pc:docMk/>
            <pc:sldMk cId="2414859791" sldId="260"/>
            <ac:spMk id="21" creationId="{49EC5C96-A5B7-48AF-865B-32EA92606F85}"/>
          </ac:spMkLst>
        </pc:spChg>
        <pc:spChg chg="del">
          <ac:chgData name="Derek Caramella" userId="286e2ff89c220aa4" providerId="LiveId" clId="{B4EEF368-F170-474C-9AA7-F659E019C18A}" dt="2022-02-16T19:17:28.540" v="21" actId="26606"/>
          <ac:spMkLst>
            <pc:docMk/>
            <pc:sldMk cId="2414859791" sldId="260"/>
            <ac:spMk id="23" creationId="{2A0E4E09-FC02-4ADC-951A-3FFA90B6FE39}"/>
          </ac:spMkLst>
        </pc:spChg>
        <pc:spChg chg="del">
          <ac:chgData name="Derek Caramella" userId="286e2ff89c220aa4" providerId="LiveId" clId="{B4EEF368-F170-474C-9AA7-F659E019C18A}" dt="2022-02-16T19:17:28.540" v="21" actId="26606"/>
          <ac:spMkLst>
            <pc:docMk/>
            <pc:sldMk cId="2414859791" sldId="260"/>
            <ac:spMk id="24" creationId="{D3686B33-4E07-4542-8F02-1876C8359B8D}"/>
          </ac:spMkLst>
        </pc:spChg>
        <pc:spChg chg="del">
          <ac:chgData name="Derek Caramella" userId="286e2ff89c220aa4" providerId="LiveId" clId="{B4EEF368-F170-474C-9AA7-F659E019C18A}" dt="2022-02-16T19:17:28.540" v="21" actId="26606"/>
          <ac:spMkLst>
            <pc:docMk/>
            <pc:sldMk cId="2414859791" sldId="260"/>
            <ac:spMk id="25" creationId="{5D44B584-65A7-4029-A075-505AA5EAEBB6}"/>
          </ac:spMkLst>
        </pc:spChg>
        <pc:spChg chg="del">
          <ac:chgData name="Derek Caramella" userId="286e2ff89c220aa4" providerId="LiveId" clId="{B4EEF368-F170-474C-9AA7-F659E019C18A}" dt="2022-02-16T19:17:28.540" v="21" actId="26606"/>
          <ac:spMkLst>
            <pc:docMk/>
            <pc:sldMk cId="2414859791" sldId="260"/>
            <ac:spMk id="26" creationId="{D6E95BAF-7B85-4D33-BD5C-94336D35CB9D}"/>
          </ac:spMkLst>
        </pc:spChg>
        <pc:spChg chg="add">
          <ac:chgData name="Derek Caramella" userId="286e2ff89c220aa4" providerId="LiveId" clId="{B4EEF368-F170-474C-9AA7-F659E019C18A}" dt="2022-02-16T19:17:28.540" v="21" actId="26606"/>
          <ac:spMkLst>
            <pc:docMk/>
            <pc:sldMk cId="2414859791" sldId="260"/>
            <ac:spMk id="31" creationId="{B9FC6610-A5F8-45EA-B7D4-AFDF75D208D8}"/>
          </ac:spMkLst>
        </pc:spChg>
        <pc:spChg chg="add">
          <ac:chgData name="Derek Caramella" userId="286e2ff89c220aa4" providerId="LiveId" clId="{B4EEF368-F170-474C-9AA7-F659E019C18A}" dt="2022-02-16T19:17:28.540" v="21" actId="26606"/>
          <ac:spMkLst>
            <pc:docMk/>
            <pc:sldMk cId="2414859791" sldId="260"/>
            <ac:spMk id="35" creationId="{7865333E-6BF7-40FE-AC7D-EB8A0900AA91}"/>
          </ac:spMkLst>
        </pc:spChg>
        <pc:spChg chg="add">
          <ac:chgData name="Derek Caramella" userId="286e2ff89c220aa4" providerId="LiveId" clId="{B4EEF368-F170-474C-9AA7-F659E019C18A}" dt="2022-02-16T19:17:28.540" v="21" actId="26606"/>
          <ac:spMkLst>
            <pc:docMk/>
            <pc:sldMk cId="2414859791" sldId="260"/>
            <ac:spMk id="37" creationId="{C971C6CD-6DA8-4FDD-A89B-4B681DEABB53}"/>
          </ac:spMkLst>
        </pc:spChg>
        <pc:picChg chg="del">
          <ac:chgData name="Derek Caramella" userId="286e2ff89c220aa4" providerId="LiveId" clId="{B4EEF368-F170-474C-9AA7-F659E019C18A}" dt="2022-02-16T19:17:20.468" v="20" actId="478"/>
          <ac:picMkLst>
            <pc:docMk/>
            <pc:sldMk cId="2414859791" sldId="260"/>
            <ac:picMk id="27" creationId="{0CDF1CFC-1CA5-46EC-BC19-2B6AF5DBC15A}"/>
          </ac:picMkLst>
        </pc:picChg>
        <pc:cxnChg chg="del">
          <ac:chgData name="Derek Caramella" userId="286e2ff89c220aa4" providerId="LiveId" clId="{B4EEF368-F170-474C-9AA7-F659E019C18A}" dt="2022-02-16T19:17:28.540" v="21" actId="26606"/>
          <ac:cxnSpMkLst>
            <pc:docMk/>
            <pc:sldMk cId="2414859791" sldId="260"/>
            <ac:cxnSpMk id="22" creationId="{87D3361C-8AD4-4C09-8E01-4332488617AB}"/>
          </ac:cxnSpMkLst>
        </pc:cxnChg>
        <pc:cxnChg chg="add">
          <ac:chgData name="Derek Caramella" userId="286e2ff89c220aa4" providerId="LiveId" clId="{B4EEF368-F170-474C-9AA7-F659E019C18A}" dt="2022-02-16T19:17:28.540" v="21" actId="26606"/>
          <ac:cxnSpMkLst>
            <pc:docMk/>
            <pc:sldMk cId="2414859791" sldId="260"/>
            <ac:cxnSpMk id="33" creationId="{4E9AB7A3-4EBC-40F6-99B4-4B1FE7F9DD4A}"/>
          </ac:cxnSpMkLst>
        </pc:cxnChg>
        <pc:cxnChg chg="add">
          <ac:chgData name="Derek Caramella" userId="286e2ff89c220aa4" providerId="LiveId" clId="{B4EEF368-F170-474C-9AA7-F659E019C18A}" dt="2022-02-16T19:17:28.540" v="21" actId="26606"/>
          <ac:cxnSpMkLst>
            <pc:docMk/>
            <pc:sldMk cId="2414859791" sldId="260"/>
            <ac:cxnSpMk id="39" creationId="{ED3CBB7D-B825-489C-9789-70D05A25CF6F}"/>
          </ac:cxnSpMkLst>
        </pc:cxnChg>
      </pc:sldChg>
      <pc:sldChg chg="del">
        <pc:chgData name="Derek Caramella" userId="286e2ff89c220aa4" providerId="LiveId" clId="{B4EEF368-F170-474C-9AA7-F659E019C18A}" dt="2022-02-16T19:17:32.400" v="23" actId="47"/>
        <pc:sldMkLst>
          <pc:docMk/>
          <pc:sldMk cId="2327622305" sldId="262"/>
        </pc:sldMkLst>
      </pc:sldChg>
      <pc:sldChg chg="del">
        <pc:chgData name="Derek Caramella" userId="286e2ff89c220aa4" providerId="LiveId" clId="{B4EEF368-F170-474C-9AA7-F659E019C18A}" dt="2022-02-16T19:17:33.033" v="24" actId="47"/>
        <pc:sldMkLst>
          <pc:docMk/>
          <pc:sldMk cId="437308345" sldId="263"/>
        </pc:sldMkLst>
      </pc:sldChg>
      <pc:sldChg chg="addSp delSp modSp mod">
        <pc:chgData name="Derek Caramella" userId="286e2ff89c220aa4" providerId="LiveId" clId="{B4EEF368-F170-474C-9AA7-F659E019C18A}" dt="2022-02-16T19:57:50.495" v="211" actId="26606"/>
        <pc:sldMkLst>
          <pc:docMk/>
          <pc:sldMk cId="2086649918" sldId="264"/>
        </pc:sldMkLst>
        <pc:spChg chg="mod">
          <ac:chgData name="Derek Caramella" userId="286e2ff89c220aa4" providerId="LiveId" clId="{B4EEF368-F170-474C-9AA7-F659E019C18A}" dt="2022-02-16T19:57:50.495" v="211" actId="26606"/>
          <ac:spMkLst>
            <pc:docMk/>
            <pc:sldMk cId="2086649918" sldId="264"/>
            <ac:spMk id="7" creationId="{BEC26B80-FCB0-4333-A545-680781CA2C67}"/>
          </ac:spMkLst>
        </pc:spChg>
        <pc:spChg chg="del">
          <ac:chgData name="Derek Caramella" userId="286e2ff89c220aa4" providerId="LiveId" clId="{B4EEF368-F170-474C-9AA7-F659E019C18A}" dt="2022-02-16T19:57:50.495" v="211" actId="26606"/>
          <ac:spMkLst>
            <pc:docMk/>
            <pc:sldMk cId="2086649918" sldId="264"/>
            <ac:spMk id="14" creationId="{49EC5C96-A5B7-48AF-865B-32EA92606F85}"/>
          </ac:spMkLst>
        </pc:spChg>
        <pc:spChg chg="del">
          <ac:chgData name="Derek Caramella" userId="286e2ff89c220aa4" providerId="LiveId" clId="{B4EEF368-F170-474C-9AA7-F659E019C18A}" dt="2022-02-16T19:57:50.495" v="211" actId="26606"/>
          <ac:spMkLst>
            <pc:docMk/>
            <pc:sldMk cId="2086649918" sldId="264"/>
            <ac:spMk id="18" creationId="{2A0E4E09-FC02-4ADC-951A-3FFA90B6FE39}"/>
          </ac:spMkLst>
        </pc:spChg>
        <pc:spChg chg="del">
          <ac:chgData name="Derek Caramella" userId="286e2ff89c220aa4" providerId="LiveId" clId="{B4EEF368-F170-474C-9AA7-F659E019C18A}" dt="2022-02-16T19:57:50.495" v="211" actId="26606"/>
          <ac:spMkLst>
            <pc:docMk/>
            <pc:sldMk cId="2086649918" sldId="264"/>
            <ac:spMk id="20" creationId="{5D44B584-65A7-4029-A075-505AA5EAEBB6}"/>
          </ac:spMkLst>
        </pc:spChg>
        <pc:spChg chg="del">
          <ac:chgData name="Derek Caramella" userId="286e2ff89c220aa4" providerId="LiveId" clId="{B4EEF368-F170-474C-9AA7-F659E019C18A}" dt="2022-02-16T19:57:50.495" v="211" actId="26606"/>
          <ac:spMkLst>
            <pc:docMk/>
            <pc:sldMk cId="2086649918" sldId="264"/>
            <ac:spMk id="22" creationId="{D6E95BAF-7B85-4D33-BD5C-94336D35CB9D}"/>
          </ac:spMkLst>
        </pc:spChg>
        <pc:spChg chg="del">
          <ac:chgData name="Derek Caramella" userId="286e2ff89c220aa4" providerId="LiveId" clId="{B4EEF368-F170-474C-9AA7-F659E019C18A}" dt="2022-02-16T19:57:50.495" v="211" actId="26606"/>
          <ac:spMkLst>
            <pc:docMk/>
            <pc:sldMk cId="2086649918" sldId="264"/>
            <ac:spMk id="24" creationId="{D3686B33-4E07-4542-8F02-1876C8359B8D}"/>
          </ac:spMkLst>
        </pc:spChg>
        <pc:spChg chg="add">
          <ac:chgData name="Derek Caramella" userId="286e2ff89c220aa4" providerId="LiveId" clId="{B4EEF368-F170-474C-9AA7-F659E019C18A}" dt="2022-02-16T19:57:50.495" v="211" actId="26606"/>
          <ac:spMkLst>
            <pc:docMk/>
            <pc:sldMk cId="2086649918" sldId="264"/>
            <ac:spMk id="31" creationId="{49EC5C96-A5B7-48AF-865B-32EA92606F85}"/>
          </ac:spMkLst>
        </pc:spChg>
        <pc:spChg chg="add">
          <ac:chgData name="Derek Caramella" userId="286e2ff89c220aa4" providerId="LiveId" clId="{B4EEF368-F170-474C-9AA7-F659E019C18A}" dt="2022-02-16T19:57:50.495" v="211" actId="26606"/>
          <ac:spMkLst>
            <pc:docMk/>
            <pc:sldMk cId="2086649918" sldId="264"/>
            <ac:spMk id="35" creationId="{2A0E4E09-FC02-4ADC-951A-3FFA90B6FE39}"/>
          </ac:spMkLst>
        </pc:spChg>
        <pc:spChg chg="add">
          <ac:chgData name="Derek Caramella" userId="286e2ff89c220aa4" providerId="LiveId" clId="{B4EEF368-F170-474C-9AA7-F659E019C18A}" dt="2022-02-16T19:57:50.495" v="211" actId="26606"/>
          <ac:spMkLst>
            <pc:docMk/>
            <pc:sldMk cId="2086649918" sldId="264"/>
            <ac:spMk id="37" creationId="{5D44B584-65A7-4029-A075-505AA5EAEBB6}"/>
          </ac:spMkLst>
        </pc:spChg>
        <pc:spChg chg="add">
          <ac:chgData name="Derek Caramella" userId="286e2ff89c220aa4" providerId="LiveId" clId="{B4EEF368-F170-474C-9AA7-F659E019C18A}" dt="2022-02-16T19:57:50.495" v="211" actId="26606"/>
          <ac:spMkLst>
            <pc:docMk/>
            <pc:sldMk cId="2086649918" sldId="264"/>
            <ac:spMk id="39" creationId="{D6E95BAF-7B85-4D33-BD5C-94336D35CB9D}"/>
          </ac:spMkLst>
        </pc:spChg>
        <pc:spChg chg="add">
          <ac:chgData name="Derek Caramella" userId="286e2ff89c220aa4" providerId="LiveId" clId="{B4EEF368-F170-474C-9AA7-F659E019C18A}" dt="2022-02-16T19:57:50.495" v="211" actId="26606"/>
          <ac:spMkLst>
            <pc:docMk/>
            <pc:sldMk cId="2086649918" sldId="264"/>
            <ac:spMk id="41" creationId="{D3686B33-4E07-4542-8F02-1876C8359B8D}"/>
          </ac:spMkLst>
        </pc:spChg>
        <pc:picChg chg="del">
          <ac:chgData name="Derek Caramella" userId="286e2ff89c220aa4" providerId="LiveId" clId="{B4EEF368-F170-474C-9AA7-F659E019C18A}" dt="2022-02-16T19:57:44.239" v="210" actId="478"/>
          <ac:picMkLst>
            <pc:docMk/>
            <pc:sldMk cId="2086649918" sldId="264"/>
            <ac:picMk id="11" creationId="{47FA783C-C686-43EF-884E-05701948A7B3}"/>
          </ac:picMkLst>
        </pc:picChg>
        <pc:picChg chg="add">
          <ac:chgData name="Derek Caramella" userId="286e2ff89c220aa4" providerId="LiveId" clId="{B4EEF368-F170-474C-9AA7-F659E019C18A}" dt="2022-02-16T19:57:50.495" v="211" actId="26606"/>
          <ac:picMkLst>
            <pc:docMk/>
            <pc:sldMk cId="2086649918" sldId="264"/>
            <ac:picMk id="28" creationId="{CF7EA1CE-EEE0-4AF0-A059-8DEEE2BF4C31}"/>
          </ac:picMkLst>
        </pc:picChg>
        <pc:cxnChg chg="del">
          <ac:chgData name="Derek Caramella" userId="286e2ff89c220aa4" providerId="LiveId" clId="{B4EEF368-F170-474C-9AA7-F659E019C18A}" dt="2022-02-16T19:57:50.495" v="211" actId="26606"/>
          <ac:cxnSpMkLst>
            <pc:docMk/>
            <pc:sldMk cId="2086649918" sldId="264"/>
            <ac:cxnSpMk id="16" creationId="{87D3361C-8AD4-4C09-8E01-4332488617AB}"/>
          </ac:cxnSpMkLst>
        </pc:cxnChg>
        <pc:cxnChg chg="add">
          <ac:chgData name="Derek Caramella" userId="286e2ff89c220aa4" providerId="LiveId" clId="{B4EEF368-F170-474C-9AA7-F659E019C18A}" dt="2022-02-16T19:57:50.495" v="211" actId="26606"/>
          <ac:cxnSpMkLst>
            <pc:docMk/>
            <pc:sldMk cId="2086649918" sldId="264"/>
            <ac:cxnSpMk id="33" creationId="{87D3361C-8AD4-4C09-8E01-4332488617AB}"/>
          </ac:cxnSpMkLst>
        </pc:cxnChg>
      </pc:sldChg>
      <pc:sldChg chg="del">
        <pc:chgData name="Derek Caramella" userId="286e2ff89c220aa4" providerId="LiveId" clId="{B4EEF368-F170-474C-9AA7-F659E019C18A}" dt="2022-02-16T19:57:54.472" v="212" actId="47"/>
        <pc:sldMkLst>
          <pc:docMk/>
          <pc:sldMk cId="1660550365" sldId="266"/>
        </pc:sldMkLst>
      </pc:sldChg>
      <pc:sldChg chg="del">
        <pc:chgData name="Derek Caramella" userId="286e2ff89c220aa4" providerId="LiveId" clId="{B4EEF368-F170-474C-9AA7-F659E019C18A}" dt="2022-02-16T19:57:54.952" v="213" actId="47"/>
        <pc:sldMkLst>
          <pc:docMk/>
          <pc:sldMk cId="192792436" sldId="267"/>
        </pc:sldMkLst>
      </pc:sldChg>
      <pc:sldChg chg="del">
        <pc:chgData name="Derek Caramella" userId="286e2ff89c220aa4" providerId="LiveId" clId="{B4EEF368-F170-474C-9AA7-F659E019C18A}" dt="2022-02-16T19:57:55.453" v="214" actId="47"/>
        <pc:sldMkLst>
          <pc:docMk/>
          <pc:sldMk cId="1246872822" sldId="268"/>
        </pc:sldMkLst>
      </pc:sldChg>
      <pc:sldChg chg="modSp mod">
        <pc:chgData name="Derek Caramella" userId="286e2ff89c220aa4" providerId="LiveId" clId="{B4EEF368-F170-474C-9AA7-F659E019C18A}" dt="2022-02-16T20:09:28.095" v="656" actId="403"/>
        <pc:sldMkLst>
          <pc:docMk/>
          <pc:sldMk cId="1825562779" sldId="270"/>
        </pc:sldMkLst>
        <pc:spChg chg="mod">
          <ac:chgData name="Derek Caramella" userId="286e2ff89c220aa4" providerId="LiveId" clId="{B4EEF368-F170-474C-9AA7-F659E019C18A}" dt="2022-02-16T20:09:28.095" v="656" actId="403"/>
          <ac:spMkLst>
            <pc:docMk/>
            <pc:sldMk cId="1825562779" sldId="270"/>
            <ac:spMk id="3" creationId="{D7AA6E87-BC32-4F5F-B0A4-65107D9CA17D}"/>
          </ac:spMkLst>
        </pc:spChg>
      </pc:sldChg>
      <pc:sldChg chg="add del">
        <pc:chgData name="Derek Caramella" userId="286e2ff89c220aa4" providerId="LiveId" clId="{B4EEF368-F170-474C-9AA7-F659E019C18A}" dt="2022-02-16T19:17:42.830" v="27" actId="47"/>
        <pc:sldMkLst>
          <pc:docMk/>
          <pc:sldMk cId="3917172184" sldId="271"/>
        </pc:sldMkLst>
      </pc:sldChg>
      <pc:sldChg chg="addSp delSp modSp add mod setBg modAnim">
        <pc:chgData name="Derek Caramella" userId="286e2ff89c220aa4" providerId="LiveId" clId="{B4EEF368-F170-474C-9AA7-F659E019C18A}" dt="2022-02-16T19:56:59.204" v="191" actId="14100"/>
        <pc:sldMkLst>
          <pc:docMk/>
          <pc:sldMk cId="1596801094" sldId="272"/>
        </pc:sldMkLst>
        <pc:spChg chg="mod">
          <ac:chgData name="Derek Caramella" userId="286e2ff89c220aa4" providerId="LiveId" clId="{B4EEF368-F170-474C-9AA7-F659E019C18A}" dt="2022-02-16T19:52:31.370" v="173" actId="26606"/>
          <ac:spMkLst>
            <pc:docMk/>
            <pc:sldMk cId="1596801094" sldId="272"/>
            <ac:spMk id="7" creationId="{52E9B2C4-7FD2-4BE3-940E-4089F7B21C2A}"/>
          </ac:spMkLst>
        </pc:spChg>
        <pc:spChg chg="mod">
          <ac:chgData name="Derek Caramella" userId="286e2ff89c220aa4" providerId="LiveId" clId="{B4EEF368-F170-474C-9AA7-F659E019C18A}" dt="2022-02-16T19:56:59.204" v="191" actId="14100"/>
          <ac:spMkLst>
            <pc:docMk/>
            <pc:sldMk cId="1596801094" sldId="272"/>
            <ac:spMk id="8" creationId="{0AEAC35C-FECF-47D8-97C2-4E0C67CD7AF8}"/>
          </ac:spMkLst>
        </pc:spChg>
        <pc:spChg chg="add del">
          <ac:chgData name="Derek Caramella" userId="286e2ff89c220aa4" providerId="LiveId" clId="{B4EEF368-F170-474C-9AA7-F659E019C18A}" dt="2022-02-16T19:52:31.339" v="172" actId="26606"/>
          <ac:spMkLst>
            <pc:docMk/>
            <pc:sldMk cId="1596801094" sldId="272"/>
            <ac:spMk id="13" creationId="{E212883E-84C3-42AD-B34A-4D249825156D}"/>
          </ac:spMkLst>
        </pc:spChg>
        <pc:spChg chg="add del">
          <ac:chgData name="Derek Caramella" userId="286e2ff89c220aa4" providerId="LiveId" clId="{B4EEF368-F170-474C-9AA7-F659E019C18A}" dt="2022-02-16T19:52:31.339" v="172" actId="26606"/>
          <ac:spMkLst>
            <pc:docMk/>
            <pc:sldMk cId="1596801094" sldId="272"/>
            <ac:spMk id="17" creationId="{DC5B7347-E281-4E2C-A95E-6A4A26315607}"/>
          </ac:spMkLst>
        </pc:spChg>
        <pc:spChg chg="add del">
          <ac:chgData name="Derek Caramella" userId="286e2ff89c220aa4" providerId="LiveId" clId="{B4EEF368-F170-474C-9AA7-F659E019C18A}" dt="2022-02-16T19:56:31.910" v="184" actId="26606"/>
          <ac:spMkLst>
            <pc:docMk/>
            <pc:sldMk cId="1596801094" sldId="272"/>
            <ac:spMk id="20" creationId="{0FBC8A7B-9E5A-4B09-9C33-C600BD17CD02}"/>
          </ac:spMkLst>
        </pc:spChg>
        <pc:spChg chg="add del">
          <ac:chgData name="Derek Caramella" userId="286e2ff89c220aa4" providerId="LiveId" clId="{B4EEF368-F170-474C-9AA7-F659E019C18A}" dt="2022-02-16T19:56:31.910" v="184" actId="26606"/>
          <ac:spMkLst>
            <pc:docMk/>
            <pc:sldMk cId="1596801094" sldId="272"/>
            <ac:spMk id="21" creationId="{4BB015B5-4A87-4EA6-8B82-41210F3BE9D7}"/>
          </ac:spMkLst>
        </pc:spChg>
        <pc:spChg chg="add del">
          <ac:chgData name="Derek Caramella" userId="286e2ff89c220aa4" providerId="LiveId" clId="{B4EEF368-F170-474C-9AA7-F659E019C18A}" dt="2022-02-16T19:56:31.910" v="184" actId="26606"/>
          <ac:spMkLst>
            <pc:docMk/>
            <pc:sldMk cId="1596801094" sldId="272"/>
            <ac:spMk id="23" creationId="{3C34EE6D-3EF3-46CE-B8E1-B95710DC997C}"/>
          </ac:spMkLst>
        </pc:spChg>
        <pc:spChg chg="add">
          <ac:chgData name="Derek Caramella" userId="286e2ff89c220aa4" providerId="LiveId" clId="{B4EEF368-F170-474C-9AA7-F659E019C18A}" dt="2022-02-16T19:56:31.910" v="184" actId="26606"/>
          <ac:spMkLst>
            <pc:docMk/>
            <pc:sldMk cId="1596801094" sldId="272"/>
            <ac:spMk id="28" creationId="{0FBC8A7B-9E5A-4B09-9C33-C600BD17CD02}"/>
          </ac:spMkLst>
        </pc:spChg>
        <pc:spChg chg="add">
          <ac:chgData name="Derek Caramella" userId="286e2ff89c220aa4" providerId="LiveId" clId="{B4EEF368-F170-474C-9AA7-F659E019C18A}" dt="2022-02-16T19:56:31.910" v="184" actId="26606"/>
          <ac:spMkLst>
            <pc:docMk/>
            <pc:sldMk cId="1596801094" sldId="272"/>
            <ac:spMk id="30" creationId="{4BB015B5-4A87-4EA6-8B82-41210F3BE9D7}"/>
          </ac:spMkLst>
        </pc:spChg>
        <pc:spChg chg="add">
          <ac:chgData name="Derek Caramella" userId="286e2ff89c220aa4" providerId="LiveId" clId="{B4EEF368-F170-474C-9AA7-F659E019C18A}" dt="2022-02-16T19:56:31.910" v="184" actId="26606"/>
          <ac:spMkLst>
            <pc:docMk/>
            <pc:sldMk cId="1596801094" sldId="272"/>
            <ac:spMk id="32" creationId="{3C34EE6D-3EF3-46CE-B8E1-B95710DC997C}"/>
          </ac:spMkLst>
        </pc:spChg>
        <pc:picChg chg="add del">
          <ac:chgData name="Derek Caramella" userId="286e2ff89c220aa4" providerId="LiveId" clId="{B4EEF368-F170-474C-9AA7-F659E019C18A}" dt="2022-02-16T19:52:26.459" v="170" actId="22"/>
          <ac:picMkLst>
            <pc:docMk/>
            <pc:sldMk cId="1596801094" sldId="272"/>
            <ac:picMk id="3" creationId="{693E5A16-1066-4A51-9D05-1BE2847E9564}"/>
          </ac:picMkLst>
        </pc:picChg>
        <pc:picChg chg="add mod">
          <ac:chgData name="Derek Caramella" userId="286e2ff89c220aa4" providerId="LiveId" clId="{B4EEF368-F170-474C-9AA7-F659E019C18A}" dt="2022-02-16T19:56:56.260" v="190" actId="14100"/>
          <ac:picMkLst>
            <pc:docMk/>
            <pc:sldMk cId="1596801094" sldId="272"/>
            <ac:picMk id="5" creationId="{51CB4C8F-0F1F-4E79-AE96-7D5391AFB3BE}"/>
          </ac:picMkLst>
        </pc:picChg>
        <pc:picChg chg="add del">
          <ac:chgData name="Derek Caramella" userId="286e2ff89c220aa4" providerId="LiveId" clId="{B4EEF368-F170-474C-9AA7-F659E019C18A}" dt="2022-02-16T19:52:31.339" v="172" actId="26606"/>
          <ac:picMkLst>
            <pc:docMk/>
            <pc:sldMk cId="1596801094" sldId="272"/>
            <ac:picMk id="10" creationId="{693E5A16-1066-4A51-9D05-1BE2847E9564}"/>
          </ac:picMkLst>
        </pc:picChg>
        <pc:picChg chg="add del mod">
          <ac:chgData name="Derek Caramella" userId="286e2ff89c220aa4" providerId="LiveId" clId="{B4EEF368-F170-474C-9AA7-F659E019C18A}" dt="2022-02-16T19:56:28.132" v="182" actId="478"/>
          <ac:picMkLst>
            <pc:docMk/>
            <pc:sldMk cId="1596801094" sldId="272"/>
            <ac:picMk id="22" creationId="{693E5A16-1066-4A51-9D05-1BE2847E9564}"/>
          </ac:picMkLst>
        </pc:picChg>
        <pc:cxnChg chg="add del">
          <ac:chgData name="Derek Caramella" userId="286e2ff89c220aa4" providerId="LiveId" clId="{B4EEF368-F170-474C-9AA7-F659E019C18A}" dt="2022-02-16T19:52:31.339" v="172" actId="26606"/>
          <ac:cxnSpMkLst>
            <pc:docMk/>
            <pc:sldMk cId="1596801094" sldId="272"/>
            <ac:cxnSpMk id="15" creationId="{25A28D78-0305-4DA2-A78C-EF9ADD366310}"/>
          </ac:cxnSpMkLst>
        </pc:cxnChg>
        <pc:cxnChg chg="add del">
          <ac:chgData name="Derek Caramella" userId="286e2ff89c220aa4" providerId="LiveId" clId="{B4EEF368-F170-474C-9AA7-F659E019C18A}" dt="2022-02-16T19:56:31.910" v="184" actId="26606"/>
          <ac:cxnSpMkLst>
            <pc:docMk/>
            <pc:sldMk cId="1596801094" sldId="272"/>
            <ac:cxnSpMk id="19" creationId="{4F8C9297-DB30-4147-8E63-D99C3379396F}"/>
          </ac:cxnSpMkLst>
        </pc:cxnChg>
        <pc:cxnChg chg="add">
          <ac:chgData name="Derek Caramella" userId="286e2ff89c220aa4" providerId="LiveId" clId="{B4EEF368-F170-474C-9AA7-F659E019C18A}" dt="2022-02-16T19:56:31.910" v="184" actId="26606"/>
          <ac:cxnSpMkLst>
            <pc:docMk/>
            <pc:sldMk cId="1596801094" sldId="272"/>
            <ac:cxnSpMk id="34" creationId="{4F8C9297-DB30-4147-8E63-D99C3379396F}"/>
          </ac:cxnSpMkLst>
        </pc:cxnChg>
      </pc:sldChg>
      <pc:sldChg chg="addSp delSp add del setBg delDesignElem">
        <pc:chgData name="Derek Caramella" userId="286e2ff89c220aa4" providerId="LiveId" clId="{B4EEF368-F170-474C-9AA7-F659E019C18A}" dt="2022-02-16T19:58:46.245" v="307"/>
        <pc:sldMkLst>
          <pc:docMk/>
          <pc:sldMk cId="1027399338" sldId="273"/>
        </pc:sldMkLst>
        <pc:spChg chg="add del">
          <ac:chgData name="Derek Caramella" userId="286e2ff89c220aa4" providerId="LiveId" clId="{B4EEF368-F170-474C-9AA7-F659E019C18A}" dt="2022-02-16T19:58:46.245" v="307"/>
          <ac:spMkLst>
            <pc:docMk/>
            <pc:sldMk cId="1027399338" sldId="273"/>
            <ac:spMk id="31" creationId="{49EC5C96-A5B7-48AF-865B-32EA92606F85}"/>
          </ac:spMkLst>
        </pc:spChg>
        <pc:spChg chg="add del">
          <ac:chgData name="Derek Caramella" userId="286e2ff89c220aa4" providerId="LiveId" clId="{B4EEF368-F170-474C-9AA7-F659E019C18A}" dt="2022-02-16T19:58:46.245" v="307"/>
          <ac:spMkLst>
            <pc:docMk/>
            <pc:sldMk cId="1027399338" sldId="273"/>
            <ac:spMk id="35" creationId="{2A0E4E09-FC02-4ADC-951A-3FFA90B6FE39}"/>
          </ac:spMkLst>
        </pc:spChg>
        <pc:spChg chg="add del">
          <ac:chgData name="Derek Caramella" userId="286e2ff89c220aa4" providerId="LiveId" clId="{B4EEF368-F170-474C-9AA7-F659E019C18A}" dt="2022-02-16T19:58:46.245" v="307"/>
          <ac:spMkLst>
            <pc:docMk/>
            <pc:sldMk cId="1027399338" sldId="273"/>
            <ac:spMk id="37" creationId="{5D44B584-65A7-4029-A075-505AA5EAEBB6}"/>
          </ac:spMkLst>
        </pc:spChg>
        <pc:spChg chg="add del">
          <ac:chgData name="Derek Caramella" userId="286e2ff89c220aa4" providerId="LiveId" clId="{B4EEF368-F170-474C-9AA7-F659E019C18A}" dt="2022-02-16T19:58:46.245" v="307"/>
          <ac:spMkLst>
            <pc:docMk/>
            <pc:sldMk cId="1027399338" sldId="273"/>
            <ac:spMk id="39" creationId="{D6E95BAF-7B85-4D33-BD5C-94336D35CB9D}"/>
          </ac:spMkLst>
        </pc:spChg>
        <pc:spChg chg="add del">
          <ac:chgData name="Derek Caramella" userId="286e2ff89c220aa4" providerId="LiveId" clId="{B4EEF368-F170-474C-9AA7-F659E019C18A}" dt="2022-02-16T19:58:46.245" v="307"/>
          <ac:spMkLst>
            <pc:docMk/>
            <pc:sldMk cId="1027399338" sldId="273"/>
            <ac:spMk id="41" creationId="{D3686B33-4E07-4542-8F02-1876C8359B8D}"/>
          </ac:spMkLst>
        </pc:spChg>
        <pc:cxnChg chg="add del">
          <ac:chgData name="Derek Caramella" userId="286e2ff89c220aa4" providerId="LiveId" clId="{B4EEF368-F170-474C-9AA7-F659E019C18A}" dt="2022-02-16T19:58:46.245" v="307"/>
          <ac:cxnSpMkLst>
            <pc:docMk/>
            <pc:sldMk cId="1027399338" sldId="273"/>
            <ac:cxnSpMk id="33" creationId="{87D3361C-8AD4-4C09-8E01-4332488617AB}"/>
          </ac:cxnSpMkLst>
        </pc:cxnChg>
      </pc:sldChg>
      <pc:sldChg chg="delSp modSp add mod setBg delDesignElem">
        <pc:chgData name="Derek Caramella" userId="286e2ff89c220aa4" providerId="LiveId" clId="{B4EEF368-F170-474C-9AA7-F659E019C18A}" dt="2022-02-16T19:58:59.124" v="315" actId="20577"/>
        <pc:sldMkLst>
          <pc:docMk/>
          <pc:sldMk cId="3633984814" sldId="273"/>
        </pc:sldMkLst>
        <pc:spChg chg="mod">
          <ac:chgData name="Derek Caramella" userId="286e2ff89c220aa4" providerId="LiveId" clId="{B4EEF368-F170-474C-9AA7-F659E019C18A}" dt="2022-02-16T19:58:59.124" v="315" actId="20577"/>
          <ac:spMkLst>
            <pc:docMk/>
            <pc:sldMk cId="3633984814" sldId="273"/>
            <ac:spMk id="7" creationId="{BEC26B80-FCB0-4333-A545-680781CA2C67}"/>
          </ac:spMkLst>
        </pc:spChg>
        <pc:spChg chg="del">
          <ac:chgData name="Derek Caramella" userId="286e2ff89c220aa4" providerId="LiveId" clId="{B4EEF368-F170-474C-9AA7-F659E019C18A}" dt="2022-02-16T19:58:52.743" v="309"/>
          <ac:spMkLst>
            <pc:docMk/>
            <pc:sldMk cId="3633984814" sldId="273"/>
            <ac:spMk id="31" creationId="{49EC5C96-A5B7-48AF-865B-32EA92606F85}"/>
          </ac:spMkLst>
        </pc:spChg>
        <pc:spChg chg="del">
          <ac:chgData name="Derek Caramella" userId="286e2ff89c220aa4" providerId="LiveId" clId="{B4EEF368-F170-474C-9AA7-F659E019C18A}" dt="2022-02-16T19:58:52.743" v="309"/>
          <ac:spMkLst>
            <pc:docMk/>
            <pc:sldMk cId="3633984814" sldId="273"/>
            <ac:spMk id="35" creationId="{2A0E4E09-FC02-4ADC-951A-3FFA90B6FE39}"/>
          </ac:spMkLst>
        </pc:spChg>
        <pc:spChg chg="del">
          <ac:chgData name="Derek Caramella" userId="286e2ff89c220aa4" providerId="LiveId" clId="{B4EEF368-F170-474C-9AA7-F659E019C18A}" dt="2022-02-16T19:58:52.743" v="309"/>
          <ac:spMkLst>
            <pc:docMk/>
            <pc:sldMk cId="3633984814" sldId="273"/>
            <ac:spMk id="37" creationId="{5D44B584-65A7-4029-A075-505AA5EAEBB6}"/>
          </ac:spMkLst>
        </pc:spChg>
        <pc:spChg chg="del">
          <ac:chgData name="Derek Caramella" userId="286e2ff89c220aa4" providerId="LiveId" clId="{B4EEF368-F170-474C-9AA7-F659E019C18A}" dt="2022-02-16T19:58:52.743" v="309"/>
          <ac:spMkLst>
            <pc:docMk/>
            <pc:sldMk cId="3633984814" sldId="273"/>
            <ac:spMk id="39" creationId="{D6E95BAF-7B85-4D33-BD5C-94336D35CB9D}"/>
          </ac:spMkLst>
        </pc:spChg>
        <pc:spChg chg="del">
          <ac:chgData name="Derek Caramella" userId="286e2ff89c220aa4" providerId="LiveId" clId="{B4EEF368-F170-474C-9AA7-F659E019C18A}" dt="2022-02-16T19:58:52.743" v="309"/>
          <ac:spMkLst>
            <pc:docMk/>
            <pc:sldMk cId="3633984814" sldId="273"/>
            <ac:spMk id="41" creationId="{D3686B33-4E07-4542-8F02-1876C8359B8D}"/>
          </ac:spMkLst>
        </pc:spChg>
        <pc:cxnChg chg="del">
          <ac:chgData name="Derek Caramella" userId="286e2ff89c220aa4" providerId="LiveId" clId="{B4EEF368-F170-474C-9AA7-F659E019C18A}" dt="2022-02-16T19:58:52.743" v="309"/>
          <ac:cxnSpMkLst>
            <pc:docMk/>
            <pc:sldMk cId="3633984814" sldId="273"/>
            <ac:cxnSpMk id="33" creationId="{87D3361C-8AD4-4C09-8E01-4332488617AB}"/>
          </ac:cxnSpMkLst>
        </pc:cxnChg>
      </pc:sldChg>
      <pc:sldChg chg="delSp modSp add mod setBg delDesignElem">
        <pc:chgData name="Derek Caramella" userId="286e2ff89c220aa4" providerId="LiveId" clId="{B4EEF368-F170-474C-9AA7-F659E019C18A}" dt="2022-02-16T19:59:04.231" v="324" actId="20577"/>
        <pc:sldMkLst>
          <pc:docMk/>
          <pc:sldMk cId="3534890613" sldId="274"/>
        </pc:sldMkLst>
        <pc:spChg chg="mod">
          <ac:chgData name="Derek Caramella" userId="286e2ff89c220aa4" providerId="LiveId" clId="{B4EEF368-F170-474C-9AA7-F659E019C18A}" dt="2022-02-16T19:59:04.231" v="324" actId="20577"/>
          <ac:spMkLst>
            <pc:docMk/>
            <pc:sldMk cId="3534890613" sldId="274"/>
            <ac:spMk id="7" creationId="{BEC26B80-FCB0-4333-A545-680781CA2C67}"/>
          </ac:spMkLst>
        </pc:spChg>
        <pc:spChg chg="del">
          <ac:chgData name="Derek Caramella" userId="286e2ff89c220aa4" providerId="LiveId" clId="{B4EEF368-F170-474C-9AA7-F659E019C18A}" dt="2022-02-16T19:58:53.346" v="311"/>
          <ac:spMkLst>
            <pc:docMk/>
            <pc:sldMk cId="3534890613" sldId="274"/>
            <ac:spMk id="31" creationId="{49EC5C96-A5B7-48AF-865B-32EA92606F85}"/>
          </ac:spMkLst>
        </pc:spChg>
        <pc:spChg chg="del">
          <ac:chgData name="Derek Caramella" userId="286e2ff89c220aa4" providerId="LiveId" clId="{B4EEF368-F170-474C-9AA7-F659E019C18A}" dt="2022-02-16T19:58:53.346" v="311"/>
          <ac:spMkLst>
            <pc:docMk/>
            <pc:sldMk cId="3534890613" sldId="274"/>
            <ac:spMk id="35" creationId="{2A0E4E09-FC02-4ADC-951A-3FFA90B6FE39}"/>
          </ac:spMkLst>
        </pc:spChg>
        <pc:spChg chg="del">
          <ac:chgData name="Derek Caramella" userId="286e2ff89c220aa4" providerId="LiveId" clId="{B4EEF368-F170-474C-9AA7-F659E019C18A}" dt="2022-02-16T19:58:53.346" v="311"/>
          <ac:spMkLst>
            <pc:docMk/>
            <pc:sldMk cId="3534890613" sldId="274"/>
            <ac:spMk id="37" creationId="{5D44B584-65A7-4029-A075-505AA5EAEBB6}"/>
          </ac:spMkLst>
        </pc:spChg>
        <pc:spChg chg="del">
          <ac:chgData name="Derek Caramella" userId="286e2ff89c220aa4" providerId="LiveId" clId="{B4EEF368-F170-474C-9AA7-F659E019C18A}" dt="2022-02-16T19:58:53.346" v="311"/>
          <ac:spMkLst>
            <pc:docMk/>
            <pc:sldMk cId="3534890613" sldId="274"/>
            <ac:spMk id="39" creationId="{D6E95BAF-7B85-4D33-BD5C-94336D35CB9D}"/>
          </ac:spMkLst>
        </pc:spChg>
        <pc:spChg chg="del">
          <ac:chgData name="Derek Caramella" userId="286e2ff89c220aa4" providerId="LiveId" clId="{B4EEF368-F170-474C-9AA7-F659E019C18A}" dt="2022-02-16T19:58:53.346" v="311"/>
          <ac:spMkLst>
            <pc:docMk/>
            <pc:sldMk cId="3534890613" sldId="274"/>
            <ac:spMk id="41" creationId="{D3686B33-4E07-4542-8F02-1876C8359B8D}"/>
          </ac:spMkLst>
        </pc:spChg>
        <pc:cxnChg chg="del">
          <ac:chgData name="Derek Caramella" userId="286e2ff89c220aa4" providerId="LiveId" clId="{B4EEF368-F170-474C-9AA7-F659E019C18A}" dt="2022-02-16T19:58:53.346" v="311"/>
          <ac:cxnSpMkLst>
            <pc:docMk/>
            <pc:sldMk cId="3534890613" sldId="274"/>
            <ac:cxnSpMk id="33" creationId="{87D3361C-8AD4-4C09-8E01-4332488617AB}"/>
          </ac:cxnSpMkLst>
        </pc:cxnChg>
      </pc:sldChg>
      <pc:sldChg chg="delSp modSp add mod setBg delDesignElem">
        <pc:chgData name="Derek Caramella" userId="286e2ff89c220aa4" providerId="LiveId" clId="{B4EEF368-F170-474C-9AA7-F659E019C18A}" dt="2022-02-16T19:59:19.855" v="336" actId="14100"/>
        <pc:sldMkLst>
          <pc:docMk/>
          <pc:sldMk cId="2797980150" sldId="275"/>
        </pc:sldMkLst>
        <pc:spChg chg="mod">
          <ac:chgData name="Derek Caramella" userId="286e2ff89c220aa4" providerId="LiveId" clId="{B4EEF368-F170-474C-9AA7-F659E019C18A}" dt="2022-02-16T19:59:19.855" v="336" actId="14100"/>
          <ac:spMkLst>
            <pc:docMk/>
            <pc:sldMk cId="2797980150" sldId="275"/>
            <ac:spMk id="7" creationId="{BEC26B80-FCB0-4333-A545-680781CA2C67}"/>
          </ac:spMkLst>
        </pc:spChg>
        <pc:spChg chg="del">
          <ac:chgData name="Derek Caramella" userId="286e2ff89c220aa4" providerId="LiveId" clId="{B4EEF368-F170-474C-9AA7-F659E019C18A}" dt="2022-02-16T19:59:12.778" v="326"/>
          <ac:spMkLst>
            <pc:docMk/>
            <pc:sldMk cId="2797980150" sldId="275"/>
            <ac:spMk id="31" creationId="{49EC5C96-A5B7-48AF-865B-32EA92606F85}"/>
          </ac:spMkLst>
        </pc:spChg>
        <pc:spChg chg="del">
          <ac:chgData name="Derek Caramella" userId="286e2ff89c220aa4" providerId="LiveId" clId="{B4EEF368-F170-474C-9AA7-F659E019C18A}" dt="2022-02-16T19:59:12.778" v="326"/>
          <ac:spMkLst>
            <pc:docMk/>
            <pc:sldMk cId="2797980150" sldId="275"/>
            <ac:spMk id="35" creationId="{2A0E4E09-FC02-4ADC-951A-3FFA90B6FE39}"/>
          </ac:spMkLst>
        </pc:spChg>
        <pc:spChg chg="del">
          <ac:chgData name="Derek Caramella" userId="286e2ff89c220aa4" providerId="LiveId" clId="{B4EEF368-F170-474C-9AA7-F659E019C18A}" dt="2022-02-16T19:59:12.778" v="326"/>
          <ac:spMkLst>
            <pc:docMk/>
            <pc:sldMk cId="2797980150" sldId="275"/>
            <ac:spMk id="37" creationId="{5D44B584-65A7-4029-A075-505AA5EAEBB6}"/>
          </ac:spMkLst>
        </pc:spChg>
        <pc:spChg chg="del">
          <ac:chgData name="Derek Caramella" userId="286e2ff89c220aa4" providerId="LiveId" clId="{B4EEF368-F170-474C-9AA7-F659E019C18A}" dt="2022-02-16T19:59:12.778" v="326"/>
          <ac:spMkLst>
            <pc:docMk/>
            <pc:sldMk cId="2797980150" sldId="275"/>
            <ac:spMk id="39" creationId="{D6E95BAF-7B85-4D33-BD5C-94336D35CB9D}"/>
          </ac:spMkLst>
        </pc:spChg>
        <pc:spChg chg="del">
          <ac:chgData name="Derek Caramella" userId="286e2ff89c220aa4" providerId="LiveId" clId="{B4EEF368-F170-474C-9AA7-F659E019C18A}" dt="2022-02-16T19:59:12.778" v="326"/>
          <ac:spMkLst>
            <pc:docMk/>
            <pc:sldMk cId="2797980150" sldId="275"/>
            <ac:spMk id="41" creationId="{D3686B33-4E07-4542-8F02-1876C8359B8D}"/>
          </ac:spMkLst>
        </pc:spChg>
        <pc:cxnChg chg="del">
          <ac:chgData name="Derek Caramella" userId="286e2ff89c220aa4" providerId="LiveId" clId="{B4EEF368-F170-474C-9AA7-F659E019C18A}" dt="2022-02-16T19:59:12.778" v="326"/>
          <ac:cxnSpMkLst>
            <pc:docMk/>
            <pc:sldMk cId="2797980150" sldId="275"/>
            <ac:cxnSpMk id="33" creationId="{87D3361C-8AD4-4C09-8E01-4332488617AB}"/>
          </ac:cxnSpMkLst>
        </pc:cxnChg>
      </pc:sldChg>
      <pc:sldChg chg="modSp add mod">
        <pc:chgData name="Derek Caramella" userId="286e2ff89c220aa4" providerId="LiveId" clId="{B4EEF368-F170-474C-9AA7-F659E019C18A}" dt="2022-02-16T19:59:39.805" v="341" actId="20577"/>
        <pc:sldMkLst>
          <pc:docMk/>
          <pc:sldMk cId="1616821856" sldId="276"/>
        </pc:sldMkLst>
        <pc:spChg chg="mod">
          <ac:chgData name="Derek Caramella" userId="286e2ff89c220aa4" providerId="LiveId" clId="{B4EEF368-F170-474C-9AA7-F659E019C18A}" dt="2022-02-16T19:59:39.805" v="341" actId="20577"/>
          <ac:spMkLst>
            <pc:docMk/>
            <pc:sldMk cId="1616821856" sldId="276"/>
            <ac:spMk id="7" creationId="{BEC26B80-FCB0-4333-A545-680781CA2C67}"/>
          </ac:spMkLst>
        </pc:spChg>
      </pc:sldChg>
      <pc:sldChg chg="modSp add mod">
        <pc:chgData name="Derek Caramella" userId="286e2ff89c220aa4" providerId="LiveId" clId="{B4EEF368-F170-474C-9AA7-F659E019C18A}" dt="2022-02-16T19:59:51.628" v="354" actId="20577"/>
        <pc:sldMkLst>
          <pc:docMk/>
          <pc:sldMk cId="1478293724" sldId="277"/>
        </pc:sldMkLst>
        <pc:spChg chg="mod">
          <ac:chgData name="Derek Caramella" userId="286e2ff89c220aa4" providerId="LiveId" clId="{B4EEF368-F170-474C-9AA7-F659E019C18A}" dt="2022-02-16T19:59:51.628" v="354" actId="20577"/>
          <ac:spMkLst>
            <pc:docMk/>
            <pc:sldMk cId="1478293724" sldId="277"/>
            <ac:spMk id="7" creationId="{BEC26B80-FCB0-4333-A545-680781CA2C67}"/>
          </ac:spMkLst>
        </pc:spChg>
      </pc:sldChg>
      <pc:sldChg chg="addSp delSp modSp new mod">
        <pc:chgData name="Derek Caramella" userId="286e2ff89c220aa4" providerId="LiveId" clId="{B4EEF368-F170-474C-9AA7-F659E019C18A}" dt="2022-02-16T20:08:48.412" v="653" actId="1076"/>
        <pc:sldMkLst>
          <pc:docMk/>
          <pc:sldMk cId="3403365109" sldId="278"/>
        </pc:sldMkLst>
        <pc:spChg chg="mod">
          <ac:chgData name="Derek Caramella" userId="286e2ff89c220aa4" providerId="LiveId" clId="{B4EEF368-F170-474C-9AA7-F659E019C18A}" dt="2022-02-16T20:03:47.056" v="492" actId="27636"/>
          <ac:spMkLst>
            <pc:docMk/>
            <pc:sldMk cId="3403365109" sldId="278"/>
            <ac:spMk id="2" creationId="{9A21D635-5EC2-4D05-A917-1CDB8F339F52}"/>
          </ac:spMkLst>
        </pc:spChg>
        <pc:spChg chg="del">
          <ac:chgData name="Derek Caramella" userId="286e2ff89c220aa4" providerId="LiveId" clId="{B4EEF368-F170-474C-9AA7-F659E019C18A}" dt="2022-02-16T20:00:26.272" v="378" actId="478"/>
          <ac:spMkLst>
            <pc:docMk/>
            <pc:sldMk cId="3403365109" sldId="278"/>
            <ac:spMk id="3" creationId="{6D9EDC52-EF2F-4CB2-85F2-F962A4544461}"/>
          </ac:spMkLst>
        </pc:spChg>
        <pc:spChg chg="add del mod">
          <ac:chgData name="Derek Caramella" userId="286e2ff89c220aa4" providerId="LiveId" clId="{B4EEF368-F170-474C-9AA7-F659E019C18A}" dt="2022-02-16T20:01:43.631" v="412" actId="478"/>
          <ac:spMkLst>
            <pc:docMk/>
            <pc:sldMk cId="3403365109" sldId="278"/>
            <ac:spMk id="4" creationId="{E5E5F524-0905-423D-BBEA-5FF688F56427}"/>
          </ac:spMkLst>
        </pc:spChg>
        <pc:spChg chg="add mod">
          <ac:chgData name="Derek Caramella" userId="286e2ff89c220aa4" providerId="LiveId" clId="{B4EEF368-F170-474C-9AA7-F659E019C18A}" dt="2022-02-16T20:03:56.041" v="516" actId="1035"/>
          <ac:spMkLst>
            <pc:docMk/>
            <pc:sldMk cId="3403365109" sldId="278"/>
            <ac:spMk id="7" creationId="{21195CC6-BA4F-4E10-8526-0B143EEA44BC}"/>
          </ac:spMkLst>
        </pc:spChg>
        <pc:spChg chg="add mod">
          <ac:chgData name="Derek Caramella" userId="286e2ff89c220aa4" providerId="LiveId" clId="{B4EEF368-F170-474C-9AA7-F659E019C18A}" dt="2022-02-16T20:03:56.041" v="516" actId="1035"/>
          <ac:spMkLst>
            <pc:docMk/>
            <pc:sldMk cId="3403365109" sldId="278"/>
            <ac:spMk id="9" creationId="{FF6388D5-CF4D-4883-A666-89DF804769DF}"/>
          </ac:spMkLst>
        </pc:spChg>
        <pc:spChg chg="add mod">
          <ac:chgData name="Derek Caramella" userId="286e2ff89c220aa4" providerId="LiveId" clId="{B4EEF368-F170-474C-9AA7-F659E019C18A}" dt="2022-02-16T20:03:56.041" v="516" actId="1035"/>
          <ac:spMkLst>
            <pc:docMk/>
            <pc:sldMk cId="3403365109" sldId="278"/>
            <ac:spMk id="11" creationId="{0C9414F8-0BA0-40B9-892C-F233F348B348}"/>
          </ac:spMkLst>
        </pc:spChg>
        <pc:spChg chg="add mod">
          <ac:chgData name="Derek Caramella" userId="286e2ff89c220aa4" providerId="LiveId" clId="{B4EEF368-F170-474C-9AA7-F659E019C18A}" dt="2022-02-16T20:03:56.041" v="516" actId="1035"/>
          <ac:spMkLst>
            <pc:docMk/>
            <pc:sldMk cId="3403365109" sldId="278"/>
            <ac:spMk id="13" creationId="{E9FEC7DD-C0DE-4213-B06B-C9E75D7B2AD7}"/>
          </ac:spMkLst>
        </pc:spChg>
        <pc:spChg chg="add mod">
          <ac:chgData name="Derek Caramella" userId="286e2ff89c220aa4" providerId="LiveId" clId="{B4EEF368-F170-474C-9AA7-F659E019C18A}" dt="2022-02-16T20:04:46.182" v="521" actId="20577"/>
          <ac:spMkLst>
            <pc:docMk/>
            <pc:sldMk cId="3403365109" sldId="278"/>
            <ac:spMk id="14" creationId="{D1B5E647-477B-4D94-94D5-929EF284264C}"/>
          </ac:spMkLst>
        </pc:spChg>
        <pc:spChg chg="add mod">
          <ac:chgData name="Derek Caramella" userId="286e2ff89c220aa4" providerId="LiveId" clId="{B4EEF368-F170-474C-9AA7-F659E019C18A}" dt="2022-02-16T20:04:49.817" v="525" actId="1037"/>
          <ac:spMkLst>
            <pc:docMk/>
            <pc:sldMk cId="3403365109" sldId="278"/>
            <ac:spMk id="15" creationId="{347259C8-CF2F-4D3A-AABB-474E5804B9F9}"/>
          </ac:spMkLst>
        </pc:spChg>
        <pc:spChg chg="add mod">
          <ac:chgData name="Derek Caramella" userId="286e2ff89c220aa4" providerId="LiveId" clId="{B4EEF368-F170-474C-9AA7-F659E019C18A}" dt="2022-02-16T20:05:06.444" v="550" actId="14100"/>
          <ac:spMkLst>
            <pc:docMk/>
            <pc:sldMk cId="3403365109" sldId="278"/>
            <ac:spMk id="16" creationId="{9F81B8D7-A6D2-47D8-8BA6-19CBC5D68C84}"/>
          </ac:spMkLst>
        </pc:spChg>
        <pc:spChg chg="add mod">
          <ac:chgData name="Derek Caramella" userId="286e2ff89c220aa4" providerId="LiveId" clId="{B4EEF368-F170-474C-9AA7-F659E019C18A}" dt="2022-02-16T20:05:14.576" v="556" actId="20577"/>
          <ac:spMkLst>
            <pc:docMk/>
            <pc:sldMk cId="3403365109" sldId="278"/>
            <ac:spMk id="17" creationId="{2552DDA9-5674-4EFC-9FB2-0B2EA4DED153}"/>
          </ac:spMkLst>
        </pc:spChg>
        <pc:spChg chg="add mod">
          <ac:chgData name="Derek Caramella" userId="286e2ff89c220aa4" providerId="LiveId" clId="{B4EEF368-F170-474C-9AA7-F659E019C18A}" dt="2022-02-16T20:05:34.963" v="568" actId="14100"/>
          <ac:spMkLst>
            <pc:docMk/>
            <pc:sldMk cId="3403365109" sldId="278"/>
            <ac:spMk id="18" creationId="{5C7D4DE0-600B-4519-9566-D1A4F721A3EC}"/>
          </ac:spMkLst>
        </pc:spChg>
        <pc:spChg chg="add mod">
          <ac:chgData name="Derek Caramella" userId="286e2ff89c220aa4" providerId="LiveId" clId="{B4EEF368-F170-474C-9AA7-F659E019C18A}" dt="2022-02-16T20:06:16.515" v="583" actId="14100"/>
          <ac:spMkLst>
            <pc:docMk/>
            <pc:sldMk cId="3403365109" sldId="278"/>
            <ac:spMk id="19" creationId="{B1D62DD4-D5E8-4DA3-BDAE-CA1569C30CF7}"/>
          </ac:spMkLst>
        </pc:spChg>
        <pc:spChg chg="add mod">
          <ac:chgData name="Derek Caramella" userId="286e2ff89c220aa4" providerId="LiveId" clId="{B4EEF368-F170-474C-9AA7-F659E019C18A}" dt="2022-02-16T20:07:44.137" v="608" actId="14100"/>
          <ac:spMkLst>
            <pc:docMk/>
            <pc:sldMk cId="3403365109" sldId="278"/>
            <ac:spMk id="24" creationId="{5E3388BC-A5D5-4B52-A1C3-D121070A14BF}"/>
          </ac:spMkLst>
        </pc:spChg>
        <pc:spChg chg="add mod">
          <ac:chgData name="Derek Caramella" userId="286e2ff89c220aa4" providerId="LiveId" clId="{B4EEF368-F170-474C-9AA7-F659E019C18A}" dt="2022-02-16T20:08:11.943" v="629" actId="20577"/>
          <ac:spMkLst>
            <pc:docMk/>
            <pc:sldMk cId="3403365109" sldId="278"/>
            <ac:spMk id="25" creationId="{66D98A38-3105-44CA-BE7A-B8B7FB13FDB0}"/>
          </ac:spMkLst>
        </pc:spChg>
        <pc:spChg chg="add mod">
          <ac:chgData name="Derek Caramella" userId="286e2ff89c220aa4" providerId="LiveId" clId="{B4EEF368-F170-474C-9AA7-F659E019C18A}" dt="2022-02-16T20:08:07.250" v="621" actId="20577"/>
          <ac:spMkLst>
            <pc:docMk/>
            <pc:sldMk cId="3403365109" sldId="278"/>
            <ac:spMk id="26" creationId="{827F0CDA-5ABB-4989-BC02-48F8700FD700}"/>
          </ac:spMkLst>
        </pc:spChg>
        <pc:spChg chg="add mod">
          <ac:chgData name="Derek Caramella" userId="286e2ff89c220aa4" providerId="LiveId" clId="{B4EEF368-F170-474C-9AA7-F659E019C18A}" dt="2022-02-16T20:08:48.412" v="653" actId="1076"/>
          <ac:spMkLst>
            <pc:docMk/>
            <pc:sldMk cId="3403365109" sldId="278"/>
            <ac:spMk id="27" creationId="{2279AFAE-D061-470A-9ADA-929C82AFC153}"/>
          </ac:spMkLst>
        </pc:spChg>
        <pc:graphicFrameChg chg="add del mod modGraphic">
          <ac:chgData name="Derek Caramella" userId="286e2ff89c220aa4" providerId="LiveId" clId="{B4EEF368-F170-474C-9AA7-F659E019C18A}" dt="2022-02-16T20:07:01.056" v="588" actId="478"/>
          <ac:graphicFrameMkLst>
            <pc:docMk/>
            <pc:sldMk cId="3403365109" sldId="278"/>
            <ac:graphicFrameMk id="20" creationId="{2B92D024-4925-4CA5-8E5C-31F2AC4C6C13}"/>
          </ac:graphicFrameMkLst>
        </pc:graphicFrameChg>
        <pc:graphicFrameChg chg="add del">
          <ac:chgData name="Derek Caramella" userId="286e2ff89c220aa4" providerId="LiveId" clId="{B4EEF368-F170-474C-9AA7-F659E019C18A}" dt="2022-02-16T20:07:25.463" v="590" actId="478"/>
          <ac:graphicFrameMkLst>
            <pc:docMk/>
            <pc:sldMk cId="3403365109" sldId="278"/>
            <ac:graphicFrameMk id="23" creationId="{5641CFC5-F08A-40E4-8FC9-E0708879693F}"/>
          </ac:graphicFrameMkLst>
        </pc:graphicFrameChg>
        <pc:cxnChg chg="add mod">
          <ac:chgData name="Derek Caramella" userId="286e2ff89c220aa4" providerId="LiveId" clId="{B4EEF368-F170-474C-9AA7-F659E019C18A}" dt="2022-02-16T20:03:56.041" v="516" actId="1035"/>
          <ac:cxnSpMkLst>
            <pc:docMk/>
            <pc:sldMk cId="3403365109" sldId="278"/>
            <ac:cxnSpMk id="6" creationId="{8F59B241-6B24-4059-8E9E-2ABA1433D99B}"/>
          </ac:cxnSpMkLst>
        </pc:cxnChg>
        <pc:cxnChg chg="add mod">
          <ac:chgData name="Derek Caramella" userId="286e2ff89c220aa4" providerId="LiveId" clId="{B4EEF368-F170-474C-9AA7-F659E019C18A}" dt="2022-02-16T20:03:56.041" v="516" actId="1035"/>
          <ac:cxnSpMkLst>
            <pc:docMk/>
            <pc:sldMk cId="3403365109" sldId="278"/>
            <ac:cxnSpMk id="8" creationId="{4C54E262-3860-41F5-9C0B-0E39230EDAF4}"/>
          </ac:cxnSpMkLst>
        </pc:cxnChg>
        <pc:cxnChg chg="add mod">
          <ac:chgData name="Derek Caramella" userId="286e2ff89c220aa4" providerId="LiveId" clId="{B4EEF368-F170-474C-9AA7-F659E019C18A}" dt="2022-02-16T20:03:56.041" v="516" actId="1035"/>
          <ac:cxnSpMkLst>
            <pc:docMk/>
            <pc:sldMk cId="3403365109" sldId="278"/>
            <ac:cxnSpMk id="10" creationId="{4D2A5378-E15E-430B-9A76-16AD869A5A5D}"/>
          </ac:cxnSpMkLst>
        </pc:cxnChg>
        <pc:cxnChg chg="add mod">
          <ac:chgData name="Derek Caramella" userId="286e2ff89c220aa4" providerId="LiveId" clId="{B4EEF368-F170-474C-9AA7-F659E019C18A}" dt="2022-02-16T20:03:56.041" v="516" actId="1035"/>
          <ac:cxnSpMkLst>
            <pc:docMk/>
            <pc:sldMk cId="3403365109" sldId="278"/>
            <ac:cxnSpMk id="12" creationId="{3A5D55B3-AF99-4362-8B2A-55CAF97B76D8}"/>
          </ac:cxnSpMkLst>
        </pc:cxnChg>
      </pc:sldChg>
    </pc:docChg>
  </pc:docChgLst>
  <pc:docChgLst>
    <pc:chgData name="Derek Caramella" userId="286e2ff89c220aa4" providerId="LiveId" clId="{9CC3991B-F5D6-4BA0-A07F-5F4ED1E6EF64}"/>
    <pc:docChg chg="undo redo custSel addSld delSld modSld addSection modSection">
      <pc:chgData name="Derek Caramella" userId="286e2ff89c220aa4" providerId="LiveId" clId="{9CC3991B-F5D6-4BA0-A07F-5F4ED1E6EF64}" dt="2022-02-14T15:27:48.850" v="2388" actId="47"/>
      <pc:docMkLst>
        <pc:docMk/>
      </pc:docMkLst>
      <pc:sldChg chg="addSp delSp modSp mod modClrScheme delDesignElem chgLayout">
        <pc:chgData name="Derek Caramella" userId="286e2ff89c220aa4" providerId="LiveId" clId="{9CC3991B-F5D6-4BA0-A07F-5F4ED1E6EF64}" dt="2022-02-09T21:00:23.017" v="1" actId="700"/>
        <pc:sldMkLst>
          <pc:docMk/>
          <pc:sldMk cId="2963327857" sldId="257"/>
        </pc:sldMkLst>
        <pc:spChg chg="mod ord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2" creationId="{431A393F-4C91-4002-9466-56DDD6582162}"/>
          </ac:spMkLst>
        </pc:spChg>
        <pc:spChg chg="mod ord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4" creationId="{7BD61AFB-C0EA-4079-B500-5AE01F357AB4}"/>
          </ac:spMkLst>
        </pc:spChg>
        <pc:spChg chg="add del mod ord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8" creationId="{4FAC8FFB-68A3-44BA-BF92-AA0CE214F2D8}"/>
          </ac:spMkLst>
        </pc:spChg>
        <pc:spChg chg="add del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12" creationId="{6C36D2F4-71BB-4B26-94DD-BC1F00A82492}"/>
          </ac:spMkLst>
        </pc:spChg>
        <pc:spChg chg="add del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16" creationId="{2A0E4E09-FC02-4ADC-951A-3FFA90B6FE39}"/>
          </ac:spMkLst>
        </pc:spChg>
        <pc:spChg chg="add del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18" creationId="{5D44B584-65A7-4029-A075-505AA5EAEBB6}"/>
          </ac:spMkLst>
        </pc:spChg>
        <pc:spChg chg="add del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20" creationId="{D3686B33-4E07-4542-8F02-1876C8359B8D}"/>
          </ac:spMkLst>
        </pc:spChg>
        <pc:cxnChg chg="add del">
          <ac:chgData name="Derek Caramella" userId="286e2ff89c220aa4" providerId="LiveId" clId="{9CC3991B-F5D6-4BA0-A07F-5F4ED1E6EF64}" dt="2022-02-09T21:00:23.017" v="1" actId="700"/>
          <ac:cxnSpMkLst>
            <pc:docMk/>
            <pc:sldMk cId="2963327857" sldId="257"/>
            <ac:cxnSpMk id="14" creationId="{6B364F89-F830-420F-9F49-95136CBDC2BC}"/>
          </ac:cxnSpMkLst>
        </pc:cxnChg>
      </pc:sldChg>
      <pc:sldChg chg="del">
        <pc:chgData name="Derek Caramella" userId="286e2ff89c220aa4" providerId="LiveId" clId="{9CC3991B-F5D6-4BA0-A07F-5F4ED1E6EF64}" dt="2022-02-09T21:00:34.084" v="5" actId="47"/>
        <pc:sldMkLst>
          <pc:docMk/>
          <pc:sldMk cId="280792713" sldId="258"/>
        </pc:sldMkLst>
      </pc:sldChg>
      <pc:sldChg chg="del">
        <pc:chgData name="Derek Caramella" userId="286e2ff89c220aa4" providerId="LiveId" clId="{9CC3991B-F5D6-4BA0-A07F-5F4ED1E6EF64}" dt="2022-02-09T21:00:34.354" v="6" actId="47"/>
        <pc:sldMkLst>
          <pc:docMk/>
          <pc:sldMk cId="1442367434" sldId="259"/>
        </pc:sldMkLst>
      </pc:sldChg>
      <pc:sldChg chg="addSp delSp modSp mod setBg addAnim delAnim chgLayout">
        <pc:chgData name="Derek Caramella" userId="286e2ff89c220aa4" providerId="LiveId" clId="{9CC3991B-F5D6-4BA0-A07F-5F4ED1E6EF64}" dt="2022-02-09T21:20:58.142" v="1822" actId="26606"/>
        <pc:sldMkLst>
          <pc:docMk/>
          <pc:sldMk cId="2414859791" sldId="260"/>
        </pc:sldMkLst>
        <pc:spChg chg="mod or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" creationId="{63BDA815-BB3C-46A8-AE2E-C41D5E401F15}"/>
          </ac:spMkLst>
        </pc:spChg>
        <pc:spChg chg="add del mod ord">
          <ac:chgData name="Derek Caramella" userId="286e2ff89c220aa4" providerId="LiveId" clId="{9CC3991B-F5D6-4BA0-A07F-5F4ED1E6EF64}" dt="2022-02-09T21:02:43.543" v="72" actId="700"/>
          <ac:spMkLst>
            <pc:docMk/>
            <pc:sldMk cId="2414859791" sldId="260"/>
            <ac:spMk id="3" creationId="{6900221D-5B1B-44F6-A30F-08167C1ED594}"/>
          </ac:spMkLst>
        </pc:spChg>
        <pc:spChg chg="add del">
          <ac:chgData name="Derek Caramella" userId="286e2ff89c220aa4" providerId="LiveId" clId="{9CC3991B-F5D6-4BA0-A07F-5F4ED1E6EF64}" dt="2022-02-09T21:20:58.114" v="1821" actId="26606"/>
          <ac:spMkLst>
            <pc:docMk/>
            <pc:sldMk cId="2414859791" sldId="260"/>
            <ac:spMk id="9" creationId="{49EC5C96-A5B7-48AF-865B-32EA92606F85}"/>
          </ac:spMkLst>
        </pc:spChg>
        <pc:spChg chg="add del">
          <ac:chgData name="Derek Caramella" userId="286e2ff89c220aa4" providerId="LiveId" clId="{9CC3991B-F5D6-4BA0-A07F-5F4ED1E6EF64}" dt="2022-02-09T21:20:58.114" v="1821" actId="26606"/>
          <ac:spMkLst>
            <pc:docMk/>
            <pc:sldMk cId="2414859791" sldId="260"/>
            <ac:spMk id="13" creationId="{2A0E4E09-FC02-4ADC-951A-3FFA90B6FE39}"/>
          </ac:spMkLst>
        </pc:spChg>
        <pc:spChg chg="add del">
          <ac:chgData name="Derek Caramella" userId="286e2ff89c220aa4" providerId="LiveId" clId="{9CC3991B-F5D6-4BA0-A07F-5F4ED1E6EF64}" dt="2022-02-09T21:20:58.114" v="1821" actId="26606"/>
          <ac:spMkLst>
            <pc:docMk/>
            <pc:sldMk cId="2414859791" sldId="260"/>
            <ac:spMk id="15" creationId="{5D44B584-65A7-4029-A075-505AA5EAEBB6}"/>
          </ac:spMkLst>
        </pc:spChg>
        <pc:spChg chg="add del">
          <ac:chgData name="Derek Caramella" userId="286e2ff89c220aa4" providerId="LiveId" clId="{9CC3991B-F5D6-4BA0-A07F-5F4ED1E6EF64}" dt="2022-02-09T21:20:58.114" v="1821" actId="26606"/>
          <ac:spMkLst>
            <pc:docMk/>
            <pc:sldMk cId="2414859791" sldId="260"/>
            <ac:spMk id="17" creationId="{D6E95BAF-7B85-4D33-BD5C-94336D35CB9D}"/>
          </ac:spMkLst>
        </pc:spChg>
        <pc:spChg chg="add del">
          <ac:chgData name="Derek Caramella" userId="286e2ff89c220aa4" providerId="LiveId" clId="{9CC3991B-F5D6-4BA0-A07F-5F4ED1E6EF64}" dt="2022-02-09T21:20:58.114" v="1821" actId="26606"/>
          <ac:spMkLst>
            <pc:docMk/>
            <pc:sldMk cId="2414859791" sldId="260"/>
            <ac:spMk id="19" creationId="{D3686B33-4E07-4542-8F02-1876C8359B8D}"/>
          </ac:spMkLst>
        </pc:spChg>
        <pc:spChg chg="ad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1" creationId="{49EC5C96-A5B7-48AF-865B-32EA92606F85}"/>
          </ac:spMkLst>
        </pc:spChg>
        <pc:spChg chg="ad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3" creationId="{2A0E4E09-FC02-4ADC-951A-3FFA90B6FE39}"/>
          </ac:spMkLst>
        </pc:spChg>
        <pc:spChg chg="ad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4" creationId="{D3686B33-4E07-4542-8F02-1876C8359B8D}"/>
          </ac:spMkLst>
        </pc:spChg>
        <pc:spChg chg="ad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5" creationId="{5D44B584-65A7-4029-A075-505AA5EAEBB6}"/>
          </ac:spMkLst>
        </pc:spChg>
        <pc:spChg chg="ad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6" creationId="{D6E95BAF-7B85-4D33-BD5C-94336D35CB9D}"/>
          </ac:spMkLst>
        </pc:spChg>
        <pc:picChg chg="add del">
          <ac:chgData name="Derek Caramella" userId="286e2ff89c220aa4" providerId="LiveId" clId="{9CC3991B-F5D6-4BA0-A07F-5F4ED1E6EF64}" dt="2022-02-09T21:20:58.114" v="1821" actId="26606"/>
          <ac:picMkLst>
            <pc:docMk/>
            <pc:sldMk cId="2414859791" sldId="260"/>
            <ac:picMk id="6" creationId="{0CDF1CFC-1CA5-46EC-BC19-2B6AF5DBC15A}"/>
          </ac:picMkLst>
        </pc:picChg>
        <pc:picChg chg="add">
          <ac:chgData name="Derek Caramella" userId="286e2ff89c220aa4" providerId="LiveId" clId="{9CC3991B-F5D6-4BA0-A07F-5F4ED1E6EF64}" dt="2022-02-09T21:20:58.142" v="1822" actId="26606"/>
          <ac:picMkLst>
            <pc:docMk/>
            <pc:sldMk cId="2414859791" sldId="260"/>
            <ac:picMk id="27" creationId="{0CDF1CFC-1CA5-46EC-BC19-2B6AF5DBC15A}"/>
          </ac:picMkLst>
        </pc:picChg>
        <pc:cxnChg chg="add del">
          <ac:chgData name="Derek Caramella" userId="286e2ff89c220aa4" providerId="LiveId" clId="{9CC3991B-F5D6-4BA0-A07F-5F4ED1E6EF64}" dt="2022-02-09T21:20:58.114" v="1821" actId="26606"/>
          <ac:cxnSpMkLst>
            <pc:docMk/>
            <pc:sldMk cId="2414859791" sldId="260"/>
            <ac:cxnSpMk id="11" creationId="{87D3361C-8AD4-4C09-8E01-4332488617AB}"/>
          </ac:cxnSpMkLst>
        </pc:cxnChg>
        <pc:cxnChg chg="add">
          <ac:chgData name="Derek Caramella" userId="286e2ff89c220aa4" providerId="LiveId" clId="{9CC3991B-F5D6-4BA0-A07F-5F4ED1E6EF64}" dt="2022-02-09T21:20:58.142" v="1822" actId="26606"/>
          <ac:cxnSpMkLst>
            <pc:docMk/>
            <pc:sldMk cId="2414859791" sldId="260"/>
            <ac:cxnSpMk id="22" creationId="{87D3361C-8AD4-4C09-8E01-4332488617AB}"/>
          </ac:cxnSpMkLst>
        </pc:cxnChg>
      </pc:sldChg>
      <pc:sldChg chg="modSp new del mod">
        <pc:chgData name="Derek Caramella" userId="286e2ff89c220aa4" providerId="LiveId" clId="{9CC3991B-F5D6-4BA0-A07F-5F4ED1E6EF64}" dt="2022-02-14T15:27:48.850" v="2388" actId="47"/>
        <pc:sldMkLst>
          <pc:docMk/>
          <pc:sldMk cId="715421687" sldId="261"/>
        </pc:sldMkLst>
        <pc:spChg chg="mod">
          <ac:chgData name="Derek Caramella" userId="286e2ff89c220aa4" providerId="LiveId" clId="{9CC3991B-F5D6-4BA0-A07F-5F4ED1E6EF64}" dt="2022-02-09T21:01:19.687" v="25" actId="20577"/>
          <ac:spMkLst>
            <pc:docMk/>
            <pc:sldMk cId="715421687" sldId="261"/>
            <ac:spMk id="2" creationId="{C3663143-7595-4B6A-ACBB-D63506DC6D59}"/>
          </ac:spMkLst>
        </pc:spChg>
        <pc:spChg chg="mod">
          <ac:chgData name="Derek Caramella" userId="286e2ff89c220aa4" providerId="LiveId" clId="{9CC3991B-F5D6-4BA0-A07F-5F4ED1E6EF64}" dt="2022-02-09T21:02:04.592" v="61" actId="20577"/>
          <ac:spMkLst>
            <pc:docMk/>
            <pc:sldMk cId="715421687" sldId="261"/>
            <ac:spMk id="3" creationId="{3DA9E65B-F549-4843-AF20-8620532D132A}"/>
          </ac:spMkLst>
        </pc:spChg>
      </pc:sldChg>
      <pc:sldChg chg="delSp modSp add mod">
        <pc:chgData name="Derek Caramella" userId="286e2ff89c220aa4" providerId="LiveId" clId="{9CC3991B-F5D6-4BA0-A07F-5F4ED1E6EF64}" dt="2022-02-14T15:05:42.039" v="2385" actId="14100"/>
        <pc:sldMkLst>
          <pc:docMk/>
          <pc:sldMk cId="2327622305" sldId="262"/>
        </pc:sldMkLst>
        <pc:spChg chg="mod">
          <ac:chgData name="Derek Caramella" userId="286e2ff89c220aa4" providerId="LiveId" clId="{9CC3991B-F5D6-4BA0-A07F-5F4ED1E6EF64}" dt="2022-02-09T21:01:28.957" v="41" actId="20577"/>
          <ac:spMkLst>
            <pc:docMk/>
            <pc:sldMk cId="2327622305" sldId="262"/>
            <ac:spMk id="2" creationId="{C3663143-7595-4B6A-ACBB-D63506DC6D59}"/>
          </ac:spMkLst>
        </pc:spChg>
        <pc:spChg chg="mod">
          <ac:chgData name="Derek Caramella" userId="286e2ff89c220aa4" providerId="LiveId" clId="{9CC3991B-F5D6-4BA0-A07F-5F4ED1E6EF64}" dt="2022-02-09T21:02:19.519" v="67" actId="20577"/>
          <ac:spMkLst>
            <pc:docMk/>
            <pc:sldMk cId="2327622305" sldId="262"/>
            <ac:spMk id="3" creationId="{3DA9E65B-F549-4843-AF20-8620532D132A}"/>
          </ac:spMkLst>
        </pc:spChg>
        <pc:spChg chg="del">
          <ac:chgData name="Derek Caramella" userId="286e2ff89c220aa4" providerId="LiveId" clId="{9CC3991B-F5D6-4BA0-A07F-5F4ED1E6EF64}" dt="2022-02-14T15:05:09.394" v="2379" actId="478"/>
          <ac:spMkLst>
            <pc:docMk/>
            <pc:sldMk cId="2327622305" sldId="262"/>
            <ac:spMk id="4" creationId="{48AEA18D-DE61-4006-8A36-EA28895F56C6}"/>
          </ac:spMkLst>
        </pc:spChg>
        <pc:picChg chg="mod modCrop">
          <ac:chgData name="Derek Caramella" userId="286e2ff89c220aa4" providerId="LiveId" clId="{9CC3991B-F5D6-4BA0-A07F-5F4ED1E6EF64}" dt="2022-02-14T15:05:42.039" v="2385" actId="14100"/>
          <ac:picMkLst>
            <pc:docMk/>
            <pc:sldMk cId="2327622305" sldId="262"/>
            <ac:picMk id="6" creationId="{9D902228-EC80-418F-B736-1BC9661E2954}"/>
          </ac:picMkLst>
        </pc:picChg>
      </pc:sldChg>
      <pc:sldChg chg="modSp add mod">
        <pc:chgData name="Derek Caramella" userId="286e2ff89c220aa4" providerId="LiveId" clId="{9CC3991B-F5D6-4BA0-A07F-5F4ED1E6EF64}" dt="2022-02-09T21:02:22.664" v="69"/>
        <pc:sldMkLst>
          <pc:docMk/>
          <pc:sldMk cId="437308345" sldId="263"/>
        </pc:sldMkLst>
        <pc:spChg chg="mod">
          <ac:chgData name="Derek Caramella" userId="286e2ff89c220aa4" providerId="LiveId" clId="{9CC3991B-F5D6-4BA0-A07F-5F4ED1E6EF64}" dt="2022-02-09T21:01:36.786" v="55" actId="20577"/>
          <ac:spMkLst>
            <pc:docMk/>
            <pc:sldMk cId="437308345" sldId="263"/>
            <ac:spMk id="2" creationId="{C3663143-7595-4B6A-ACBB-D63506DC6D59}"/>
          </ac:spMkLst>
        </pc:spChg>
        <pc:spChg chg="mod">
          <ac:chgData name="Derek Caramella" userId="286e2ff89c220aa4" providerId="LiveId" clId="{9CC3991B-F5D6-4BA0-A07F-5F4ED1E6EF64}" dt="2022-02-09T21:02:22.664" v="69"/>
          <ac:spMkLst>
            <pc:docMk/>
            <pc:sldMk cId="437308345" sldId="263"/>
            <ac:spMk id="3" creationId="{3DA9E65B-F549-4843-AF20-8620532D132A}"/>
          </ac:spMkLst>
        </pc:spChg>
      </pc:sldChg>
      <pc:sldChg chg="addSp delSp modSp new mod setBg chgLayout">
        <pc:chgData name="Derek Caramella" userId="286e2ff89c220aa4" providerId="LiveId" clId="{9CC3991B-F5D6-4BA0-A07F-5F4ED1E6EF64}" dt="2022-02-09T21:03:32.351" v="115" actId="26606"/>
        <pc:sldMkLst>
          <pc:docMk/>
          <pc:sldMk cId="2086649918" sldId="264"/>
        </pc:sldMkLst>
        <pc:spChg chg="del mod ord">
          <ac:chgData name="Derek Caramella" userId="286e2ff89c220aa4" providerId="LiveId" clId="{9CC3991B-F5D6-4BA0-A07F-5F4ED1E6EF64}" dt="2022-02-09T21:02:35.863" v="70" actId="700"/>
          <ac:spMkLst>
            <pc:docMk/>
            <pc:sldMk cId="2086649918" sldId="264"/>
            <ac:spMk id="2" creationId="{88C0C1F1-987D-4207-8B4E-D69B00859620}"/>
          </ac:spMkLst>
        </pc:spChg>
        <pc:spChg chg="del mod ord">
          <ac:chgData name="Derek Caramella" userId="286e2ff89c220aa4" providerId="LiveId" clId="{9CC3991B-F5D6-4BA0-A07F-5F4ED1E6EF64}" dt="2022-02-09T21:02:35.863" v="70" actId="700"/>
          <ac:spMkLst>
            <pc:docMk/>
            <pc:sldMk cId="2086649918" sldId="264"/>
            <ac:spMk id="3" creationId="{17F14A77-9174-4549-808D-F571F042F02A}"/>
          </ac:spMkLst>
        </pc:spChg>
        <pc:spChg chg="del">
          <ac:chgData name="Derek Caramella" userId="286e2ff89c220aa4" providerId="LiveId" clId="{9CC3991B-F5D6-4BA0-A07F-5F4ED1E6EF64}" dt="2022-02-09T21:02:35.863" v="70" actId="700"/>
          <ac:spMkLst>
            <pc:docMk/>
            <pc:sldMk cId="2086649918" sldId="264"/>
            <ac:spMk id="4" creationId="{F4BCB00E-14A7-45D9-B2DC-0526AD6479AE}"/>
          </ac:spMkLst>
        </pc:spChg>
        <pc:spChg chg="add del mod ord">
          <ac:chgData name="Derek Caramella" userId="286e2ff89c220aa4" providerId="LiveId" clId="{9CC3991B-F5D6-4BA0-A07F-5F4ED1E6EF64}" dt="2022-02-09T21:02:50.787" v="73" actId="700"/>
          <ac:spMkLst>
            <pc:docMk/>
            <pc:sldMk cId="2086649918" sldId="264"/>
            <ac:spMk id="5" creationId="{694A069A-51DC-4B62-A927-3EA1252ACDFF}"/>
          </ac:spMkLst>
        </pc:spChg>
        <pc:spChg chg="add del mod ord">
          <ac:chgData name="Derek Caramella" userId="286e2ff89c220aa4" providerId="LiveId" clId="{9CC3991B-F5D6-4BA0-A07F-5F4ED1E6EF64}" dt="2022-02-09T21:02:50.787" v="73" actId="700"/>
          <ac:spMkLst>
            <pc:docMk/>
            <pc:sldMk cId="2086649918" sldId="264"/>
            <ac:spMk id="6" creationId="{96D26CAE-F52C-497F-BACE-6C89A5F7DC50}"/>
          </ac:spMkLst>
        </pc:spChg>
        <pc:spChg chg="add mod or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7" creationId="{BEC26B80-FCB0-4333-A545-680781CA2C67}"/>
          </ac:spMkLst>
        </pc:spChg>
        <pc:spChg chg="ad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14" creationId="{49EC5C96-A5B7-48AF-865B-32EA92606F85}"/>
          </ac:spMkLst>
        </pc:spChg>
        <pc:spChg chg="ad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18" creationId="{2A0E4E09-FC02-4ADC-951A-3FFA90B6FE39}"/>
          </ac:spMkLst>
        </pc:spChg>
        <pc:spChg chg="ad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20" creationId="{5D44B584-65A7-4029-A075-505AA5EAEBB6}"/>
          </ac:spMkLst>
        </pc:spChg>
        <pc:spChg chg="ad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22" creationId="{D6E95BAF-7B85-4D33-BD5C-94336D35CB9D}"/>
          </ac:spMkLst>
        </pc:spChg>
        <pc:spChg chg="ad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24" creationId="{D3686B33-4E07-4542-8F02-1876C8359B8D}"/>
          </ac:spMkLst>
        </pc:spChg>
        <pc:picChg chg="add">
          <ac:chgData name="Derek Caramella" userId="286e2ff89c220aa4" providerId="LiveId" clId="{9CC3991B-F5D6-4BA0-A07F-5F4ED1E6EF64}" dt="2022-02-09T21:03:32.351" v="115" actId="26606"/>
          <ac:picMkLst>
            <pc:docMk/>
            <pc:sldMk cId="2086649918" sldId="264"/>
            <ac:picMk id="11" creationId="{47FA783C-C686-43EF-884E-05701948A7B3}"/>
          </ac:picMkLst>
        </pc:picChg>
        <pc:cxnChg chg="add">
          <ac:chgData name="Derek Caramella" userId="286e2ff89c220aa4" providerId="LiveId" clId="{9CC3991B-F5D6-4BA0-A07F-5F4ED1E6EF64}" dt="2022-02-09T21:03:32.351" v="115" actId="26606"/>
          <ac:cxnSpMkLst>
            <pc:docMk/>
            <pc:sldMk cId="2086649918" sldId="264"/>
            <ac:cxnSpMk id="16" creationId="{87D3361C-8AD4-4C09-8E01-4332488617AB}"/>
          </ac:cxnSpMkLst>
        </pc:cxnChg>
      </pc:sldChg>
      <pc:sldChg chg="addSp delSp modSp new del mod modClrScheme chgLayout">
        <pc:chgData name="Derek Caramella" userId="286e2ff89c220aa4" providerId="LiveId" clId="{9CC3991B-F5D6-4BA0-A07F-5F4ED1E6EF64}" dt="2022-02-09T21:20:40.378" v="1817" actId="47"/>
        <pc:sldMkLst>
          <pc:docMk/>
          <pc:sldMk cId="2773744907" sldId="265"/>
        </pc:sldMkLst>
        <pc:spChg chg="del mod ord">
          <ac:chgData name="Derek Caramella" userId="286e2ff89c220aa4" providerId="LiveId" clId="{9CC3991B-F5D6-4BA0-A07F-5F4ED1E6EF64}" dt="2022-02-09T21:03:55.611" v="117" actId="700"/>
          <ac:spMkLst>
            <pc:docMk/>
            <pc:sldMk cId="2773744907" sldId="265"/>
            <ac:spMk id="2" creationId="{DF539F9F-0CCA-4751-AA22-5D02058FADBE}"/>
          </ac:spMkLst>
        </pc:spChg>
        <pc:spChg chg="add del mod ord">
          <ac:chgData name="Derek Caramella" userId="286e2ff89c220aa4" providerId="LiveId" clId="{9CC3991B-F5D6-4BA0-A07F-5F4ED1E6EF64}" dt="2022-02-09T21:04:37.543" v="135" actId="478"/>
          <ac:spMkLst>
            <pc:docMk/>
            <pc:sldMk cId="2773744907" sldId="265"/>
            <ac:spMk id="3" creationId="{68ED21B3-039E-4B8D-9E28-CC52D6D0A4CB}"/>
          </ac:spMkLst>
        </pc:spChg>
        <pc:spChg chg="add del mod ord">
          <ac:chgData name="Derek Caramella" userId="286e2ff89c220aa4" providerId="LiveId" clId="{9CC3991B-F5D6-4BA0-A07F-5F4ED1E6EF64}" dt="2022-02-09T21:15:29.493" v="1209" actId="27636"/>
          <ac:spMkLst>
            <pc:docMk/>
            <pc:sldMk cId="2773744907" sldId="265"/>
            <ac:spMk id="4" creationId="{5658925A-FEB9-4384-BEF2-2CE8F93FFF93}"/>
          </ac:spMkLst>
        </pc:spChg>
        <pc:spChg chg="add mod ord">
          <ac:chgData name="Derek Caramella" userId="286e2ff89c220aa4" providerId="LiveId" clId="{9CC3991B-F5D6-4BA0-A07F-5F4ED1E6EF64}" dt="2022-02-09T21:11:18.439" v="747" actId="1076"/>
          <ac:spMkLst>
            <pc:docMk/>
            <pc:sldMk cId="2773744907" sldId="265"/>
            <ac:spMk id="5" creationId="{43F5E34A-0127-4F2C-985F-2E701E16B9B7}"/>
          </ac:spMkLst>
        </pc:spChg>
        <pc:spChg chg="add del mod ord">
          <ac:chgData name="Derek Caramella" userId="286e2ff89c220aa4" providerId="LiveId" clId="{9CC3991B-F5D6-4BA0-A07F-5F4ED1E6EF64}" dt="2022-02-09T21:05:25.392" v="155" actId="478"/>
          <ac:spMkLst>
            <pc:docMk/>
            <pc:sldMk cId="2773744907" sldId="265"/>
            <ac:spMk id="6" creationId="{2D9AC1A5-8804-4B0F-A359-44E0BC9F6F26}"/>
          </ac:spMkLst>
        </pc:spChg>
        <pc:spChg chg="add del mod ord">
          <ac:chgData name="Derek Caramella" userId="286e2ff89c220aa4" providerId="LiveId" clId="{9CC3991B-F5D6-4BA0-A07F-5F4ED1E6EF64}" dt="2022-02-09T21:05:27.102" v="156" actId="478"/>
          <ac:spMkLst>
            <pc:docMk/>
            <pc:sldMk cId="2773744907" sldId="265"/>
            <ac:spMk id="7" creationId="{E1AA96FA-54DE-4522-87C0-F8C573C35118}"/>
          </ac:spMkLst>
        </pc:spChg>
        <pc:spChg chg="add del mod">
          <ac:chgData name="Derek Caramella" userId="286e2ff89c220aa4" providerId="LiveId" clId="{9CC3991B-F5D6-4BA0-A07F-5F4ED1E6EF64}" dt="2022-02-09T21:04:39.678" v="136" actId="478"/>
          <ac:spMkLst>
            <pc:docMk/>
            <pc:sldMk cId="2773744907" sldId="265"/>
            <ac:spMk id="9" creationId="{0AB7A3C9-E669-4DC3-A50F-5A357FECEF44}"/>
          </ac:spMkLst>
        </pc:spChg>
        <pc:spChg chg="add del mod">
          <ac:chgData name="Derek Caramella" userId="286e2ff89c220aa4" providerId="LiveId" clId="{9CC3991B-F5D6-4BA0-A07F-5F4ED1E6EF64}" dt="2022-02-09T21:05:23.172" v="154" actId="478"/>
          <ac:spMkLst>
            <pc:docMk/>
            <pc:sldMk cId="2773744907" sldId="265"/>
            <ac:spMk id="11" creationId="{E599A7F9-90D7-4676-8C26-1AEA1EEFB502}"/>
          </ac:spMkLst>
        </pc:spChg>
        <pc:spChg chg="add del mod">
          <ac:chgData name="Derek Caramella" userId="286e2ff89c220aa4" providerId="LiveId" clId="{9CC3991B-F5D6-4BA0-A07F-5F4ED1E6EF64}" dt="2022-02-09T21:10:42.681" v="727" actId="478"/>
          <ac:spMkLst>
            <pc:docMk/>
            <pc:sldMk cId="2773744907" sldId="265"/>
            <ac:spMk id="12" creationId="{33FEB645-F18A-4E9C-919D-D6B684BAFA0F}"/>
          </ac:spMkLst>
        </pc:spChg>
        <pc:spChg chg="add del mod">
          <ac:chgData name="Derek Caramella" userId="286e2ff89c220aa4" providerId="LiveId" clId="{9CC3991B-F5D6-4BA0-A07F-5F4ED1E6EF64}" dt="2022-02-09T21:12:51.529" v="838" actId="478"/>
          <ac:spMkLst>
            <pc:docMk/>
            <pc:sldMk cId="2773744907" sldId="265"/>
            <ac:spMk id="13" creationId="{230047E8-678D-4EA2-9C54-15985AFEEDDA}"/>
          </ac:spMkLst>
        </pc:spChg>
        <pc:spChg chg="add del mod">
          <ac:chgData name="Derek Caramella" userId="286e2ff89c220aa4" providerId="LiveId" clId="{9CC3991B-F5D6-4BA0-A07F-5F4ED1E6EF64}" dt="2022-02-09T21:12:49.178" v="837" actId="478"/>
          <ac:spMkLst>
            <pc:docMk/>
            <pc:sldMk cId="2773744907" sldId="265"/>
            <ac:spMk id="14" creationId="{0D0A5C0B-BA4F-4749-B5E1-0D6A10EFB830}"/>
          </ac:spMkLst>
        </pc:spChg>
      </pc:sldChg>
      <pc:sldChg chg="addSp delSp modSp new mod modClrScheme modAnim chgLayout">
        <pc:chgData name="Derek Caramella" userId="286e2ff89c220aa4" providerId="LiveId" clId="{9CC3991B-F5D6-4BA0-A07F-5F4ED1E6EF64}" dt="2022-02-09T21:27:24.550" v="2377"/>
        <pc:sldMkLst>
          <pc:docMk/>
          <pc:sldMk cId="1660550365" sldId="266"/>
        </pc:sldMkLst>
        <pc:spChg chg="del mod ord">
          <ac:chgData name="Derek Caramella" userId="286e2ff89c220aa4" providerId="LiveId" clId="{9CC3991B-F5D6-4BA0-A07F-5F4ED1E6EF64}" dt="2022-02-09T21:15:35.809" v="1211" actId="700"/>
          <ac:spMkLst>
            <pc:docMk/>
            <pc:sldMk cId="1660550365" sldId="266"/>
            <ac:spMk id="2" creationId="{EC38583D-D69E-4356-9DC6-9CD257D30CBB}"/>
          </ac:spMkLst>
        </pc:spChg>
        <pc:spChg chg="del">
          <ac:chgData name="Derek Caramella" userId="286e2ff89c220aa4" providerId="LiveId" clId="{9CC3991B-F5D6-4BA0-A07F-5F4ED1E6EF64}" dt="2022-02-09T21:15:35.809" v="1211" actId="700"/>
          <ac:spMkLst>
            <pc:docMk/>
            <pc:sldMk cId="1660550365" sldId="266"/>
            <ac:spMk id="3" creationId="{5C6E9181-0AC8-47A7-9F39-301F34098F7C}"/>
          </ac:spMkLst>
        </pc:spChg>
        <pc:spChg chg="del mod ord">
          <ac:chgData name="Derek Caramella" userId="286e2ff89c220aa4" providerId="LiveId" clId="{9CC3991B-F5D6-4BA0-A07F-5F4ED1E6EF64}" dt="2022-02-09T21:15:35.809" v="1211" actId="700"/>
          <ac:spMkLst>
            <pc:docMk/>
            <pc:sldMk cId="1660550365" sldId="266"/>
            <ac:spMk id="4" creationId="{A3775A0D-8E8A-44CF-A03F-94BED97AE981}"/>
          </ac:spMkLst>
        </pc:spChg>
        <pc:spChg chg="del">
          <ac:chgData name="Derek Caramella" userId="286e2ff89c220aa4" providerId="LiveId" clId="{9CC3991B-F5D6-4BA0-A07F-5F4ED1E6EF64}" dt="2022-02-09T21:15:35.809" v="1211" actId="700"/>
          <ac:spMkLst>
            <pc:docMk/>
            <pc:sldMk cId="1660550365" sldId="266"/>
            <ac:spMk id="5" creationId="{A6A1400E-87A1-424C-8ABB-4DFCF13B7602}"/>
          </ac:spMkLst>
        </pc:spChg>
        <pc:spChg chg="del">
          <ac:chgData name="Derek Caramella" userId="286e2ff89c220aa4" providerId="LiveId" clId="{9CC3991B-F5D6-4BA0-A07F-5F4ED1E6EF64}" dt="2022-02-09T21:15:35.809" v="1211" actId="700"/>
          <ac:spMkLst>
            <pc:docMk/>
            <pc:sldMk cId="1660550365" sldId="266"/>
            <ac:spMk id="6" creationId="{079DD89C-2324-44E6-A132-0F07B003A3CB}"/>
          </ac:spMkLst>
        </pc:spChg>
        <pc:spChg chg="add mod ord">
          <ac:chgData name="Derek Caramella" userId="286e2ff89c220aa4" providerId="LiveId" clId="{9CC3991B-F5D6-4BA0-A07F-5F4ED1E6EF64}" dt="2022-02-09T21:16:12.945" v="1249" actId="1076"/>
          <ac:spMkLst>
            <pc:docMk/>
            <pc:sldMk cId="1660550365" sldId="266"/>
            <ac:spMk id="7" creationId="{52E9B2C4-7FD2-4BE3-940E-4089F7B21C2A}"/>
          </ac:spMkLst>
        </pc:spChg>
        <pc:spChg chg="add mod ord">
          <ac:chgData name="Derek Caramella" userId="286e2ff89c220aa4" providerId="LiveId" clId="{9CC3991B-F5D6-4BA0-A07F-5F4ED1E6EF64}" dt="2022-02-09T21:27:21.053" v="2376" actId="20577"/>
          <ac:spMkLst>
            <pc:docMk/>
            <pc:sldMk cId="1660550365" sldId="266"/>
            <ac:spMk id="8" creationId="{0AEAC35C-FECF-47D8-97C2-4E0C67CD7AF8}"/>
          </ac:spMkLst>
        </pc:spChg>
      </pc:sldChg>
      <pc:sldChg chg="addSp delSp modSp add mod setBg delDesignElem">
        <pc:chgData name="Derek Caramella" userId="286e2ff89c220aa4" providerId="LiveId" clId="{9CC3991B-F5D6-4BA0-A07F-5F4ED1E6EF64}" dt="2022-02-09T21:21:42.273" v="1840" actId="26606"/>
        <pc:sldMkLst>
          <pc:docMk/>
          <pc:sldMk cId="192792436" sldId="267"/>
        </pc:sldMkLst>
        <pc:spChg chg="mo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7" creationId="{BEC26B80-FCB0-4333-A545-680781CA2C67}"/>
          </ac:spMkLst>
        </pc:spChg>
        <pc:spChg chg="add del">
          <ac:chgData name="Derek Caramella" userId="286e2ff89c220aa4" providerId="LiveId" clId="{9CC3991B-F5D6-4BA0-A07F-5F4ED1E6EF64}" dt="2022-02-09T21:21:42.248" v="1839" actId="26606"/>
          <ac:spMkLst>
            <pc:docMk/>
            <pc:sldMk cId="192792436" sldId="267"/>
            <ac:spMk id="9" creationId="{49EC5C96-A5B7-48AF-865B-32EA92606F85}"/>
          </ac:spMkLst>
        </pc:spChg>
        <pc:spChg chg="add del">
          <ac:chgData name="Derek Caramella" userId="286e2ff89c220aa4" providerId="LiveId" clId="{9CC3991B-F5D6-4BA0-A07F-5F4ED1E6EF64}" dt="2022-02-09T21:21:42.248" v="1839" actId="26606"/>
          <ac:spMkLst>
            <pc:docMk/>
            <pc:sldMk cId="192792436" sldId="267"/>
            <ac:spMk id="12" creationId="{2A0E4E09-FC02-4ADC-951A-3FFA90B6FE39}"/>
          </ac:spMkLst>
        </pc:spChg>
        <pc:spChg chg="add del">
          <ac:chgData name="Derek Caramella" userId="286e2ff89c220aa4" providerId="LiveId" clId="{9CC3991B-F5D6-4BA0-A07F-5F4ED1E6EF64}" dt="2022-02-09T21:21:42.248" v="1839" actId="26606"/>
          <ac:spMkLst>
            <pc:docMk/>
            <pc:sldMk cId="192792436" sldId="267"/>
            <ac:spMk id="13" creationId="{5D44B584-65A7-4029-A075-505AA5EAEBB6}"/>
          </ac:spMkLst>
        </pc:spChg>
        <pc:spChg chg="del">
          <ac:chgData name="Derek Caramella" userId="286e2ff89c220aa4" providerId="LiveId" clId="{9CC3991B-F5D6-4BA0-A07F-5F4ED1E6EF64}" dt="2022-02-09T21:21:28.538" v="1824"/>
          <ac:spMkLst>
            <pc:docMk/>
            <pc:sldMk cId="192792436" sldId="267"/>
            <ac:spMk id="14" creationId="{49EC5C96-A5B7-48AF-865B-32EA92606F85}"/>
          </ac:spMkLst>
        </pc:spChg>
        <pc:spChg chg="add del">
          <ac:chgData name="Derek Caramella" userId="286e2ff89c220aa4" providerId="LiveId" clId="{9CC3991B-F5D6-4BA0-A07F-5F4ED1E6EF64}" dt="2022-02-09T21:21:42.248" v="1839" actId="26606"/>
          <ac:spMkLst>
            <pc:docMk/>
            <pc:sldMk cId="192792436" sldId="267"/>
            <ac:spMk id="15" creationId="{D6E95BAF-7B85-4D33-BD5C-94336D35CB9D}"/>
          </ac:spMkLst>
        </pc:spChg>
        <pc:spChg chg="del">
          <ac:chgData name="Derek Caramella" userId="286e2ff89c220aa4" providerId="LiveId" clId="{9CC3991B-F5D6-4BA0-A07F-5F4ED1E6EF64}" dt="2022-02-09T21:21:28.538" v="1824"/>
          <ac:spMkLst>
            <pc:docMk/>
            <pc:sldMk cId="192792436" sldId="267"/>
            <ac:spMk id="18" creationId="{2A0E4E09-FC02-4ADC-951A-3FFA90B6FE39}"/>
          </ac:spMkLst>
        </pc:spChg>
        <pc:spChg chg="add del">
          <ac:chgData name="Derek Caramella" userId="286e2ff89c220aa4" providerId="LiveId" clId="{9CC3991B-F5D6-4BA0-A07F-5F4ED1E6EF64}" dt="2022-02-09T21:21:42.248" v="1839" actId="26606"/>
          <ac:spMkLst>
            <pc:docMk/>
            <pc:sldMk cId="192792436" sldId="267"/>
            <ac:spMk id="19" creationId="{D3686B33-4E07-4542-8F02-1876C8359B8D}"/>
          </ac:spMkLst>
        </pc:spChg>
        <pc:spChg chg="del">
          <ac:chgData name="Derek Caramella" userId="286e2ff89c220aa4" providerId="LiveId" clId="{9CC3991B-F5D6-4BA0-A07F-5F4ED1E6EF64}" dt="2022-02-09T21:21:28.538" v="1824"/>
          <ac:spMkLst>
            <pc:docMk/>
            <pc:sldMk cId="192792436" sldId="267"/>
            <ac:spMk id="20" creationId="{5D44B584-65A7-4029-A075-505AA5EAEBB6}"/>
          </ac:spMkLst>
        </pc:spChg>
        <pc:spChg chg="ad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21" creationId="{49EC5C96-A5B7-48AF-865B-32EA92606F85}"/>
          </ac:spMkLst>
        </pc:spChg>
        <pc:spChg chg="del">
          <ac:chgData name="Derek Caramella" userId="286e2ff89c220aa4" providerId="LiveId" clId="{9CC3991B-F5D6-4BA0-A07F-5F4ED1E6EF64}" dt="2022-02-09T21:21:28.538" v="1824"/>
          <ac:spMkLst>
            <pc:docMk/>
            <pc:sldMk cId="192792436" sldId="267"/>
            <ac:spMk id="22" creationId="{D6E95BAF-7B85-4D33-BD5C-94336D35CB9D}"/>
          </ac:spMkLst>
        </pc:spChg>
        <pc:spChg chg="del">
          <ac:chgData name="Derek Caramella" userId="286e2ff89c220aa4" providerId="LiveId" clId="{9CC3991B-F5D6-4BA0-A07F-5F4ED1E6EF64}" dt="2022-02-09T21:21:28.538" v="1824"/>
          <ac:spMkLst>
            <pc:docMk/>
            <pc:sldMk cId="192792436" sldId="267"/>
            <ac:spMk id="24" creationId="{D3686B33-4E07-4542-8F02-1876C8359B8D}"/>
          </ac:spMkLst>
        </pc:spChg>
        <pc:spChg chg="ad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25" creationId="{2A0E4E09-FC02-4ADC-951A-3FFA90B6FE39}"/>
          </ac:spMkLst>
        </pc:spChg>
        <pc:spChg chg="ad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26" creationId="{5D44B584-65A7-4029-A075-505AA5EAEBB6}"/>
          </ac:spMkLst>
        </pc:spChg>
        <pc:spChg chg="ad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27" creationId="{D6E95BAF-7B85-4D33-BD5C-94336D35CB9D}"/>
          </ac:spMkLst>
        </pc:spChg>
        <pc:spChg chg="ad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29" creationId="{D3686B33-4E07-4542-8F02-1876C8359B8D}"/>
          </ac:spMkLst>
        </pc:spChg>
        <pc:picChg chg="del">
          <ac:chgData name="Derek Caramella" userId="286e2ff89c220aa4" providerId="LiveId" clId="{9CC3991B-F5D6-4BA0-A07F-5F4ED1E6EF64}" dt="2022-02-09T21:21:34.507" v="1837" actId="478"/>
          <ac:picMkLst>
            <pc:docMk/>
            <pc:sldMk cId="192792436" sldId="267"/>
            <ac:picMk id="11" creationId="{47FA783C-C686-43EF-884E-05701948A7B3}"/>
          </ac:picMkLst>
        </pc:picChg>
        <pc:picChg chg="add del">
          <ac:chgData name="Derek Caramella" userId="286e2ff89c220aa4" providerId="LiveId" clId="{9CC3991B-F5D6-4BA0-A07F-5F4ED1E6EF64}" dt="2022-02-09T21:21:42.248" v="1839" actId="26606"/>
          <ac:picMkLst>
            <pc:docMk/>
            <pc:sldMk cId="192792436" sldId="267"/>
            <ac:picMk id="17" creationId="{7A7D571A-42D1-4886-9910-49F4036BBE1D}"/>
          </ac:picMkLst>
        </pc:picChg>
        <pc:picChg chg="add">
          <ac:chgData name="Derek Caramella" userId="286e2ff89c220aa4" providerId="LiveId" clId="{9CC3991B-F5D6-4BA0-A07F-5F4ED1E6EF64}" dt="2022-02-09T21:21:42.273" v="1840" actId="26606"/>
          <ac:picMkLst>
            <pc:docMk/>
            <pc:sldMk cId="192792436" sldId="267"/>
            <ac:picMk id="28" creationId="{E85627A9-16E7-4F6B-A5C6-D1588BD8C2E2}"/>
          </ac:picMkLst>
        </pc:picChg>
        <pc:cxnChg chg="add del">
          <ac:chgData name="Derek Caramella" userId="286e2ff89c220aa4" providerId="LiveId" clId="{9CC3991B-F5D6-4BA0-A07F-5F4ED1E6EF64}" dt="2022-02-09T21:21:42.248" v="1839" actId="26606"/>
          <ac:cxnSpMkLst>
            <pc:docMk/>
            <pc:sldMk cId="192792436" sldId="267"/>
            <ac:cxnSpMk id="10" creationId="{87D3361C-8AD4-4C09-8E01-4332488617AB}"/>
          </ac:cxnSpMkLst>
        </pc:cxnChg>
        <pc:cxnChg chg="del">
          <ac:chgData name="Derek Caramella" userId="286e2ff89c220aa4" providerId="LiveId" clId="{9CC3991B-F5D6-4BA0-A07F-5F4ED1E6EF64}" dt="2022-02-09T21:21:28.538" v="1824"/>
          <ac:cxnSpMkLst>
            <pc:docMk/>
            <pc:sldMk cId="192792436" sldId="267"/>
            <ac:cxnSpMk id="16" creationId="{87D3361C-8AD4-4C09-8E01-4332488617AB}"/>
          </ac:cxnSpMkLst>
        </pc:cxnChg>
        <pc:cxnChg chg="add">
          <ac:chgData name="Derek Caramella" userId="286e2ff89c220aa4" providerId="LiveId" clId="{9CC3991B-F5D6-4BA0-A07F-5F4ED1E6EF64}" dt="2022-02-09T21:21:42.273" v="1840" actId="26606"/>
          <ac:cxnSpMkLst>
            <pc:docMk/>
            <pc:sldMk cId="192792436" sldId="267"/>
            <ac:cxnSpMk id="23" creationId="{87D3361C-8AD4-4C09-8E01-4332488617AB}"/>
          </ac:cxnSpMkLst>
        </pc:cxnChg>
      </pc:sldChg>
      <pc:sldChg chg="modSp new mod">
        <pc:chgData name="Derek Caramella" userId="286e2ff89c220aa4" providerId="LiveId" clId="{9CC3991B-F5D6-4BA0-A07F-5F4ED1E6EF64}" dt="2022-02-09T21:22:48.096" v="2045" actId="20577"/>
        <pc:sldMkLst>
          <pc:docMk/>
          <pc:sldMk cId="1246872822" sldId="268"/>
        </pc:sldMkLst>
        <pc:spChg chg="mod">
          <ac:chgData name="Derek Caramella" userId="286e2ff89c220aa4" providerId="LiveId" clId="{9CC3991B-F5D6-4BA0-A07F-5F4ED1E6EF64}" dt="2022-02-09T21:21:58.332" v="1871" actId="20577"/>
          <ac:spMkLst>
            <pc:docMk/>
            <pc:sldMk cId="1246872822" sldId="268"/>
            <ac:spMk id="2" creationId="{5810B080-FBE8-4BC0-974E-2CA10B2CAEBA}"/>
          </ac:spMkLst>
        </pc:spChg>
        <pc:spChg chg="mod">
          <ac:chgData name="Derek Caramella" userId="286e2ff89c220aa4" providerId="LiveId" clId="{9CC3991B-F5D6-4BA0-A07F-5F4ED1E6EF64}" dt="2022-02-09T21:22:48.096" v="2045" actId="20577"/>
          <ac:spMkLst>
            <pc:docMk/>
            <pc:sldMk cId="1246872822" sldId="268"/>
            <ac:spMk id="3" creationId="{B91C5C3E-497B-465F-9639-F743772550AF}"/>
          </ac:spMkLst>
        </pc:spChg>
      </pc:sldChg>
      <pc:sldChg chg="addSp delSp modSp add mod setBg addAnim delAnim delDesignElem">
        <pc:chgData name="Derek Caramella" userId="286e2ff89c220aa4" providerId="LiveId" clId="{9CC3991B-F5D6-4BA0-A07F-5F4ED1E6EF64}" dt="2022-02-09T21:24:21.387" v="2076" actId="26606"/>
        <pc:sldMkLst>
          <pc:docMk/>
          <pc:sldMk cId="422126975" sldId="269"/>
        </pc:sldMkLst>
        <pc:spChg chg="mod">
          <ac:chgData name="Derek Caramella" userId="286e2ff89c220aa4" providerId="LiveId" clId="{9CC3991B-F5D6-4BA0-A07F-5F4ED1E6EF64}" dt="2022-02-09T21:24:21.387" v="2076" actId="26606"/>
          <ac:spMkLst>
            <pc:docMk/>
            <pc:sldMk cId="422126975" sldId="269"/>
            <ac:spMk id="7" creationId="{BEC26B80-FCB0-4333-A545-680781CA2C67}"/>
          </ac:spMkLst>
        </pc:spChg>
        <pc:spChg chg="add del">
          <ac:chgData name="Derek Caramella" userId="286e2ff89c220aa4" providerId="LiveId" clId="{9CC3991B-F5D6-4BA0-A07F-5F4ED1E6EF64}" dt="2022-02-09T21:24:21.371" v="2075" actId="26606"/>
          <ac:spMkLst>
            <pc:docMk/>
            <pc:sldMk cId="422126975" sldId="269"/>
            <ac:spMk id="10" creationId="{D3686B33-4E07-4542-8F02-1876C8359B8D}"/>
          </ac:spMkLst>
        </pc:spChg>
        <pc:spChg chg="add">
          <ac:chgData name="Derek Caramella" userId="286e2ff89c220aa4" providerId="LiveId" clId="{9CC3991B-F5D6-4BA0-A07F-5F4ED1E6EF64}" dt="2022-02-09T21:24:21.387" v="2076" actId="26606"/>
          <ac:spMkLst>
            <pc:docMk/>
            <pc:sldMk cId="422126975" sldId="269"/>
            <ac:spMk id="12" creationId="{B9FC6610-A5F8-45EA-B7D4-AFDF75D208D8}"/>
          </ac:spMkLst>
        </pc:spChg>
        <pc:spChg chg="add del">
          <ac:chgData name="Derek Caramella" userId="286e2ff89c220aa4" providerId="LiveId" clId="{9CC3991B-F5D6-4BA0-A07F-5F4ED1E6EF64}" dt="2022-02-09T21:24:21.371" v="2075" actId="26606"/>
          <ac:spMkLst>
            <pc:docMk/>
            <pc:sldMk cId="422126975" sldId="269"/>
            <ac:spMk id="13" creationId="{CEA861C5-3CE8-4AD0-925C-836509B24AF6}"/>
          </ac:spMkLst>
        </pc:spChg>
        <pc:spChg chg="add">
          <ac:chgData name="Derek Caramella" userId="286e2ff89c220aa4" providerId="LiveId" clId="{9CC3991B-F5D6-4BA0-A07F-5F4ED1E6EF64}" dt="2022-02-09T21:24:21.387" v="2076" actId="26606"/>
          <ac:spMkLst>
            <pc:docMk/>
            <pc:sldMk cId="422126975" sldId="269"/>
            <ac:spMk id="16" creationId="{9FCCC44A-3D7C-4BD5-93F1-52CD491E6444}"/>
          </ac:spMkLst>
        </pc:spChg>
        <pc:spChg chg="add del">
          <ac:chgData name="Derek Caramella" userId="286e2ff89c220aa4" providerId="LiveId" clId="{9CC3991B-F5D6-4BA0-A07F-5F4ED1E6EF64}" dt="2022-02-09T21:24:21.371" v="2075" actId="26606"/>
          <ac:spMkLst>
            <pc:docMk/>
            <pc:sldMk cId="422126975" sldId="269"/>
            <ac:spMk id="17" creationId="{2A0E4E09-FC02-4ADC-951A-3FFA90B6FE39}"/>
          </ac:spMkLst>
        </pc:spChg>
        <pc:spChg chg="add del">
          <ac:chgData name="Derek Caramella" userId="286e2ff89c220aa4" providerId="LiveId" clId="{9CC3991B-F5D6-4BA0-A07F-5F4ED1E6EF64}" dt="2022-02-09T21:24:21.371" v="2075" actId="26606"/>
          <ac:spMkLst>
            <pc:docMk/>
            <pc:sldMk cId="422126975" sldId="269"/>
            <ac:spMk id="19" creationId="{5D44B584-65A7-4029-A075-505AA5EAEBB6}"/>
          </ac:spMkLst>
        </pc:spChg>
        <pc:spChg chg="add">
          <ac:chgData name="Derek Caramella" userId="286e2ff89c220aa4" providerId="LiveId" clId="{9CC3991B-F5D6-4BA0-A07F-5F4ED1E6EF64}" dt="2022-02-09T21:24:21.387" v="2076" actId="26606"/>
          <ac:spMkLst>
            <pc:docMk/>
            <pc:sldMk cId="422126975" sldId="269"/>
            <ac:spMk id="20" creationId="{7D7E6D91-164D-426D-B13A-73CBE53150BC}"/>
          </ac:spMkLst>
        </pc:spChg>
        <pc:spChg chg="del">
          <ac:chgData name="Derek Caramella" userId="286e2ff89c220aa4" providerId="LiveId" clId="{9CC3991B-F5D6-4BA0-A07F-5F4ED1E6EF64}" dt="2022-02-09T21:23:52.633" v="2051"/>
          <ac:spMkLst>
            <pc:docMk/>
            <pc:sldMk cId="422126975" sldId="269"/>
            <ac:spMk id="21" creationId="{49EC5C96-A5B7-48AF-865B-32EA92606F85}"/>
          </ac:spMkLst>
        </pc:spChg>
        <pc:spChg chg="del">
          <ac:chgData name="Derek Caramella" userId="286e2ff89c220aa4" providerId="LiveId" clId="{9CC3991B-F5D6-4BA0-A07F-5F4ED1E6EF64}" dt="2022-02-09T21:23:52.633" v="2051"/>
          <ac:spMkLst>
            <pc:docMk/>
            <pc:sldMk cId="422126975" sldId="269"/>
            <ac:spMk id="25" creationId="{2A0E4E09-FC02-4ADC-951A-3FFA90B6FE39}"/>
          </ac:spMkLst>
        </pc:spChg>
        <pc:spChg chg="del">
          <ac:chgData name="Derek Caramella" userId="286e2ff89c220aa4" providerId="LiveId" clId="{9CC3991B-F5D6-4BA0-A07F-5F4ED1E6EF64}" dt="2022-02-09T21:23:52.633" v="2051"/>
          <ac:spMkLst>
            <pc:docMk/>
            <pc:sldMk cId="422126975" sldId="269"/>
            <ac:spMk id="26" creationId="{5D44B584-65A7-4029-A075-505AA5EAEBB6}"/>
          </ac:spMkLst>
        </pc:spChg>
        <pc:spChg chg="del">
          <ac:chgData name="Derek Caramella" userId="286e2ff89c220aa4" providerId="LiveId" clId="{9CC3991B-F5D6-4BA0-A07F-5F4ED1E6EF64}" dt="2022-02-09T21:23:52.633" v="2051"/>
          <ac:spMkLst>
            <pc:docMk/>
            <pc:sldMk cId="422126975" sldId="269"/>
            <ac:spMk id="27" creationId="{D6E95BAF-7B85-4D33-BD5C-94336D35CB9D}"/>
          </ac:spMkLst>
        </pc:spChg>
        <pc:spChg chg="del">
          <ac:chgData name="Derek Caramella" userId="286e2ff89c220aa4" providerId="LiveId" clId="{9CC3991B-F5D6-4BA0-A07F-5F4ED1E6EF64}" dt="2022-02-09T21:23:52.633" v="2051"/>
          <ac:spMkLst>
            <pc:docMk/>
            <pc:sldMk cId="422126975" sldId="269"/>
            <ac:spMk id="29" creationId="{D3686B33-4E07-4542-8F02-1876C8359B8D}"/>
          </ac:spMkLst>
        </pc:spChg>
        <pc:picChg chg="add del">
          <ac:chgData name="Derek Caramella" userId="286e2ff89c220aa4" providerId="LiveId" clId="{9CC3991B-F5D6-4BA0-A07F-5F4ED1E6EF64}" dt="2022-02-09T21:24:21.371" v="2075" actId="26606"/>
          <ac:picMkLst>
            <pc:docMk/>
            <pc:sldMk cId="422126975" sldId="269"/>
            <ac:picMk id="9" creationId="{D74910F9-245F-4AF9-9083-E76D6E9A8F59}"/>
          </ac:picMkLst>
        </pc:picChg>
        <pc:picChg chg="del">
          <ac:chgData name="Derek Caramella" userId="286e2ff89c220aa4" providerId="LiveId" clId="{9CC3991B-F5D6-4BA0-A07F-5F4ED1E6EF64}" dt="2022-02-09T21:24:02.663" v="2072" actId="478"/>
          <ac:picMkLst>
            <pc:docMk/>
            <pc:sldMk cId="422126975" sldId="269"/>
            <ac:picMk id="28" creationId="{E85627A9-16E7-4F6B-A5C6-D1588BD8C2E2}"/>
          </ac:picMkLst>
        </pc:picChg>
        <pc:cxnChg chg="add">
          <ac:chgData name="Derek Caramella" userId="286e2ff89c220aa4" providerId="LiveId" clId="{9CC3991B-F5D6-4BA0-A07F-5F4ED1E6EF64}" dt="2022-02-09T21:24:21.387" v="2076" actId="26606"/>
          <ac:cxnSpMkLst>
            <pc:docMk/>
            <pc:sldMk cId="422126975" sldId="269"/>
            <ac:cxnSpMk id="14" creationId="{4E9AB7A3-4EBC-40F6-99B4-4B1FE7F9DD4A}"/>
          </ac:cxnSpMkLst>
        </pc:cxnChg>
        <pc:cxnChg chg="add del">
          <ac:chgData name="Derek Caramella" userId="286e2ff89c220aa4" providerId="LiveId" clId="{9CC3991B-F5D6-4BA0-A07F-5F4ED1E6EF64}" dt="2022-02-09T21:24:21.371" v="2075" actId="26606"/>
          <ac:cxnSpMkLst>
            <pc:docMk/>
            <pc:sldMk cId="422126975" sldId="269"/>
            <ac:cxnSpMk id="15" creationId="{EDB3FAAF-5FDF-4576-8E8B-8BE25DB82ABA}"/>
          </ac:cxnSpMkLst>
        </pc:cxnChg>
        <pc:cxnChg chg="add">
          <ac:chgData name="Derek Caramella" userId="286e2ff89c220aa4" providerId="LiveId" clId="{9CC3991B-F5D6-4BA0-A07F-5F4ED1E6EF64}" dt="2022-02-09T21:24:21.387" v="2076" actId="26606"/>
          <ac:cxnSpMkLst>
            <pc:docMk/>
            <pc:sldMk cId="422126975" sldId="269"/>
            <ac:cxnSpMk id="18" creationId="{BD87C413-9239-43AE-88C4-85083677A559}"/>
          </ac:cxnSpMkLst>
        </pc:cxnChg>
        <pc:cxnChg chg="del">
          <ac:chgData name="Derek Caramella" userId="286e2ff89c220aa4" providerId="LiveId" clId="{9CC3991B-F5D6-4BA0-A07F-5F4ED1E6EF64}" dt="2022-02-09T21:23:52.633" v="2051"/>
          <ac:cxnSpMkLst>
            <pc:docMk/>
            <pc:sldMk cId="422126975" sldId="269"/>
            <ac:cxnSpMk id="23" creationId="{87D3361C-8AD4-4C09-8E01-4332488617AB}"/>
          </ac:cxnSpMkLst>
        </pc:cxnChg>
      </pc:sldChg>
      <pc:sldChg chg="addSp delSp modSp new mod modClrScheme chgLayout">
        <pc:chgData name="Derek Caramella" userId="286e2ff89c220aa4" providerId="LiveId" clId="{9CC3991B-F5D6-4BA0-A07F-5F4ED1E6EF64}" dt="2022-02-09T21:26:33.550" v="2368" actId="20577"/>
        <pc:sldMkLst>
          <pc:docMk/>
          <pc:sldMk cId="1825562779" sldId="270"/>
        </pc:sldMkLst>
        <pc:spChg chg="del mod ord">
          <ac:chgData name="Derek Caramella" userId="286e2ff89c220aa4" providerId="LiveId" clId="{9CC3991B-F5D6-4BA0-A07F-5F4ED1E6EF64}" dt="2022-02-09T21:24:45.057" v="2091" actId="700"/>
          <ac:spMkLst>
            <pc:docMk/>
            <pc:sldMk cId="1825562779" sldId="270"/>
            <ac:spMk id="2" creationId="{C7F38C1E-7476-4BC2-8A3F-7C71159131DB}"/>
          </ac:spMkLst>
        </pc:spChg>
        <pc:spChg chg="mod ord">
          <ac:chgData name="Derek Caramella" userId="286e2ff89c220aa4" providerId="LiveId" clId="{9CC3991B-F5D6-4BA0-A07F-5F4ED1E6EF64}" dt="2022-02-09T21:26:33.550" v="2368" actId="20577"/>
          <ac:spMkLst>
            <pc:docMk/>
            <pc:sldMk cId="1825562779" sldId="270"/>
            <ac:spMk id="3" creationId="{D7AA6E87-BC32-4F5F-B0A4-65107D9CA17D}"/>
          </ac:spMkLst>
        </pc:spChg>
        <pc:spChg chg="add mod ord">
          <ac:chgData name="Derek Caramella" userId="286e2ff89c220aa4" providerId="LiveId" clId="{9CC3991B-F5D6-4BA0-A07F-5F4ED1E6EF64}" dt="2022-02-09T21:25:04.910" v="2127" actId="1076"/>
          <ac:spMkLst>
            <pc:docMk/>
            <pc:sldMk cId="1825562779" sldId="270"/>
            <ac:spMk id="4" creationId="{342D289F-6938-4287-AF9E-E41AA45D7F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9F529C-DE3F-4713-B935-A2AF89258D6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532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7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1D9F529C-DE3F-4713-B935-A2AF89258D6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199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4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1D9F529C-DE3F-4713-B935-A2AF89258D6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736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3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0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3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9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1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8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D9F529C-DE3F-4713-B935-A2AF89258D6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2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A2ED-080E-4898-855E-B9F73FF1D2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URMC Ventilator Allocation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9CBCF-7E9E-45F5-AB5C-7C3031C0A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21 February 2022</a:t>
            </a:r>
          </a:p>
        </p:txBody>
      </p:sp>
    </p:spTree>
    <p:extLst>
      <p:ext uri="{BB962C8B-B14F-4D97-AF65-F5344CB8AC3E}">
        <p14:creationId xmlns:p14="http://schemas.microsoft.com/office/powerpoint/2010/main" val="4070774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C26B80-FCB0-4333-A545-680781CA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996" y="1143293"/>
            <a:ext cx="5679979" cy="42689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6600" cap="all" dirty="0">
                <a:solidFill>
                  <a:schemeClr val="tx2"/>
                </a:solidFill>
              </a:rPr>
              <a:t>COVID Status</a:t>
            </a:r>
          </a:p>
        </p:txBody>
      </p:sp>
      <p:pic>
        <p:nvPicPr>
          <p:cNvPr id="28" name="Graphic 27" descr="Recruitment Management">
            <a:extLst>
              <a:ext uri="{FF2B5EF4-FFF2-40B4-BE49-F238E27FC236}">
                <a16:creationId xmlns:a16="http://schemas.microsoft.com/office/drawing/2014/main" id="{CF7EA1CE-EEE0-4AF0-A059-8DEEE2BF4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401" y="1793908"/>
            <a:ext cx="3491811" cy="349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93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B9FC6610-A5F8-45EA-B7D4-AFDF75D2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9AB7A3-4EBC-40F6-99B4-4B1FE7F9D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FCCC44A-3D7C-4BD5-93F1-52CD491E6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EC26B80-FCB0-4333-A545-680781CA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99" y="1140440"/>
            <a:ext cx="7816699" cy="39307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4400" cap="all">
                <a:solidFill>
                  <a:schemeClr val="tx2"/>
                </a:solidFill>
              </a:rPr>
              <a:t>An Eye to the Future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87C413-9239-43AE-88C4-85083677A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591" y="773856"/>
            <a:ext cx="8492707" cy="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6">
            <a:extLst>
              <a:ext uri="{FF2B5EF4-FFF2-40B4-BE49-F238E27FC236}">
                <a16:creationId xmlns:a16="http://schemas.microsoft.com/office/drawing/2014/main" id="{7D7E6D91-164D-426D-B13A-73CBE531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2126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2D289F-6938-4287-AF9E-E41AA45D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83" y="585473"/>
            <a:ext cx="3838471" cy="4952492"/>
          </a:xfrm>
        </p:spPr>
        <p:txBody>
          <a:bodyPr/>
          <a:lstStyle/>
          <a:p>
            <a:r>
              <a:rPr lang="en-US" dirty="0"/>
              <a:t>Next Meeting Deliverables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A6E87-BC32-4F5F-B0A4-65107D9CA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1033" y="569066"/>
            <a:ext cx="7058965" cy="5655156"/>
          </a:xfrm>
        </p:spPr>
        <p:txBody>
          <a:bodyPr>
            <a:normAutofit/>
          </a:bodyPr>
          <a:lstStyle/>
          <a:p>
            <a:r>
              <a:rPr lang="en-US" sz="3200" dirty="0"/>
              <a:t>Database Deployment</a:t>
            </a:r>
          </a:p>
          <a:p>
            <a:r>
              <a:rPr lang="en-US" sz="3200" dirty="0"/>
              <a:t>Dashboard Delivery</a:t>
            </a:r>
          </a:p>
          <a:p>
            <a:r>
              <a:rPr lang="en-US" sz="3200" dirty="0"/>
              <a:t>Preliminary Machine Learning Findings</a:t>
            </a:r>
          </a:p>
        </p:txBody>
      </p:sp>
    </p:spTree>
    <p:extLst>
      <p:ext uri="{BB962C8B-B14F-4D97-AF65-F5344CB8AC3E}">
        <p14:creationId xmlns:p14="http://schemas.microsoft.com/office/powerpoint/2010/main" val="182556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6">
            <a:extLst>
              <a:ext uri="{FF2B5EF4-FFF2-40B4-BE49-F238E27FC236}">
                <a16:creationId xmlns:a16="http://schemas.microsoft.com/office/drawing/2014/main" id="{B9FC6610-A5F8-45EA-B7D4-AFDF75D2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9AB7A3-4EBC-40F6-99B4-4B1FE7F9D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865333E-6BF7-40FE-AC7D-EB8A0900A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DA815-BB3C-46A8-AE2E-C41D5E40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126" y="2678464"/>
            <a:ext cx="8832898" cy="3798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8000" cap="all">
                <a:solidFill>
                  <a:schemeClr val="tx2"/>
                </a:solidFill>
              </a:rPr>
              <a:t>Week Review</a:t>
            </a:r>
          </a:p>
        </p:txBody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C971C6CD-6DA8-4FDD-A89B-4B681DEA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1457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3CBB7D-B825-489C-9789-70D05A25C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65120" y="2519131"/>
            <a:ext cx="932688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859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FBC8A7B-9E5A-4B09-9C33-C600BD17C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BB015B5-4A87-4EA6-8B82-41210F3BE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572000"/>
            <a:ext cx="12191998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2E9B2C4-7FD2-4BE3-940E-4089F7B21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09" y="4747491"/>
            <a:ext cx="9400770" cy="1273806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Week Review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EAC35C-FECF-47D8-97C2-4E0C67CD7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54" y="241858"/>
            <a:ext cx="3657134" cy="3429338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Project Charter</a:t>
            </a:r>
          </a:p>
          <a:p>
            <a:pPr marL="745236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Will deliver at the end of meeting for your emailed approval.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PaaS database</a:t>
            </a:r>
          </a:p>
          <a:p>
            <a:pPr marL="745236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Any updates from Jon?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Schema</a:t>
            </a:r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B4C8F-0F1F-4E79-AE96-7D5391AFB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810" y="196471"/>
            <a:ext cx="8202338" cy="4197096"/>
          </a:xfrm>
          <a:prstGeom prst="rect">
            <a:avLst/>
          </a:prstGeom>
        </p:spPr>
      </p:pic>
      <p:sp>
        <p:nvSpPr>
          <p:cNvPr id="32" name="Freeform 6">
            <a:extLst>
              <a:ext uri="{FF2B5EF4-FFF2-40B4-BE49-F238E27FC236}">
                <a16:creationId xmlns:a16="http://schemas.microsoft.com/office/drawing/2014/main" id="{3C34EE6D-3EF3-46CE-B8E1-B95710DC9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20214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F8C9297-DB30-4147-8E63-D99C33793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6199730"/>
            <a:ext cx="10241280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80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D635-5EC2-4D05-A917-1CDB8F33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05" y="180689"/>
            <a:ext cx="11315905" cy="7178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Dashboard Design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59B241-6B24-4059-8E9E-2ABA1433D99B}"/>
              </a:ext>
            </a:extLst>
          </p:cNvPr>
          <p:cNvCxnSpPr/>
          <p:nvPr/>
        </p:nvCxnSpPr>
        <p:spPr>
          <a:xfrm>
            <a:off x="199505" y="1080664"/>
            <a:ext cx="118040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1195CC6-BA4F-4E10-8526-0B143EEA44BC}"/>
              </a:ext>
            </a:extLst>
          </p:cNvPr>
          <p:cNvSpPr txBox="1"/>
          <p:nvPr/>
        </p:nvSpPr>
        <p:spPr>
          <a:xfrm flipH="1">
            <a:off x="199505" y="1176845"/>
            <a:ext cx="7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54E262-3860-41F5-9C0B-0E39230EDAF4}"/>
              </a:ext>
            </a:extLst>
          </p:cNvPr>
          <p:cNvCxnSpPr/>
          <p:nvPr/>
        </p:nvCxnSpPr>
        <p:spPr>
          <a:xfrm>
            <a:off x="199505" y="1665326"/>
            <a:ext cx="118040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6388D5-CF4D-4883-A666-89DF804769DF}"/>
              </a:ext>
            </a:extLst>
          </p:cNvPr>
          <p:cNvSpPr txBox="1"/>
          <p:nvPr/>
        </p:nvSpPr>
        <p:spPr>
          <a:xfrm flipH="1">
            <a:off x="199504" y="176150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of Stay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2A5378-E15E-430B-9A76-16AD869A5A5D}"/>
              </a:ext>
            </a:extLst>
          </p:cNvPr>
          <p:cNvCxnSpPr/>
          <p:nvPr/>
        </p:nvCxnSpPr>
        <p:spPr>
          <a:xfrm>
            <a:off x="199505" y="2279665"/>
            <a:ext cx="118040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9414F8-0BA0-40B9-892C-F233F348B348}"/>
              </a:ext>
            </a:extLst>
          </p:cNvPr>
          <p:cNvSpPr txBox="1"/>
          <p:nvPr/>
        </p:nvSpPr>
        <p:spPr>
          <a:xfrm flipH="1">
            <a:off x="199504" y="237584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Vent Duration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5D55B3-AF99-4362-8B2A-55CAF97B76D8}"/>
              </a:ext>
            </a:extLst>
          </p:cNvPr>
          <p:cNvCxnSpPr/>
          <p:nvPr/>
        </p:nvCxnSpPr>
        <p:spPr>
          <a:xfrm>
            <a:off x="199505" y="2829472"/>
            <a:ext cx="118040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9FEC7DD-C0DE-4213-B06B-C9E75D7B2AD7}"/>
              </a:ext>
            </a:extLst>
          </p:cNvPr>
          <p:cNvSpPr txBox="1"/>
          <p:nvPr/>
        </p:nvSpPr>
        <p:spPr>
          <a:xfrm flipH="1">
            <a:off x="199504" y="292565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SOFA</a:t>
            </a:r>
          </a:p>
        </p:txBody>
      </p:sp>
      <p:sp>
        <p:nvSpPr>
          <p:cNvPr id="14" name="Callout: Down Arrow 13">
            <a:extLst>
              <a:ext uri="{FF2B5EF4-FFF2-40B4-BE49-F238E27FC236}">
                <a16:creationId xmlns:a16="http://schemas.microsoft.com/office/drawing/2014/main" id="{D1B5E647-477B-4D94-94D5-929EF284264C}"/>
              </a:ext>
            </a:extLst>
          </p:cNvPr>
          <p:cNvSpPr/>
          <p:nvPr/>
        </p:nvSpPr>
        <p:spPr>
          <a:xfrm>
            <a:off x="199504" y="3294985"/>
            <a:ext cx="881151" cy="562120"/>
          </a:xfrm>
          <a:prstGeom prst="down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Sex</a:t>
            </a:r>
          </a:p>
        </p:txBody>
      </p:sp>
      <p:sp>
        <p:nvSpPr>
          <p:cNvPr id="15" name="Callout: Down Arrow 14">
            <a:extLst>
              <a:ext uri="{FF2B5EF4-FFF2-40B4-BE49-F238E27FC236}">
                <a16:creationId xmlns:a16="http://schemas.microsoft.com/office/drawing/2014/main" id="{347259C8-CF2F-4D3A-AABB-474E5804B9F9}"/>
              </a:ext>
            </a:extLst>
          </p:cNvPr>
          <p:cNvSpPr/>
          <p:nvPr/>
        </p:nvSpPr>
        <p:spPr>
          <a:xfrm>
            <a:off x="182879" y="3294984"/>
            <a:ext cx="881151" cy="562120"/>
          </a:xfrm>
          <a:prstGeom prst="down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Sex</a:t>
            </a:r>
          </a:p>
        </p:txBody>
      </p:sp>
      <p:sp>
        <p:nvSpPr>
          <p:cNvPr id="16" name="Callout: Down Arrow 15">
            <a:extLst>
              <a:ext uri="{FF2B5EF4-FFF2-40B4-BE49-F238E27FC236}">
                <a16:creationId xmlns:a16="http://schemas.microsoft.com/office/drawing/2014/main" id="{9F81B8D7-A6D2-47D8-8BA6-19CBC5D68C84}"/>
              </a:ext>
            </a:extLst>
          </p:cNvPr>
          <p:cNvSpPr/>
          <p:nvPr/>
        </p:nvSpPr>
        <p:spPr>
          <a:xfrm>
            <a:off x="1251062" y="3294984"/>
            <a:ext cx="1093127" cy="562120"/>
          </a:xfrm>
          <a:prstGeom prst="down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Ethnicity</a:t>
            </a:r>
          </a:p>
        </p:txBody>
      </p:sp>
      <p:sp>
        <p:nvSpPr>
          <p:cNvPr id="17" name="Callout: Down Arrow 16">
            <a:extLst>
              <a:ext uri="{FF2B5EF4-FFF2-40B4-BE49-F238E27FC236}">
                <a16:creationId xmlns:a16="http://schemas.microsoft.com/office/drawing/2014/main" id="{2552DDA9-5674-4EFC-9FB2-0B2EA4DED153}"/>
              </a:ext>
            </a:extLst>
          </p:cNvPr>
          <p:cNvSpPr/>
          <p:nvPr/>
        </p:nvSpPr>
        <p:spPr>
          <a:xfrm>
            <a:off x="2514596" y="3294984"/>
            <a:ext cx="1093127" cy="562120"/>
          </a:xfrm>
          <a:prstGeom prst="down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Race</a:t>
            </a:r>
          </a:p>
        </p:txBody>
      </p:sp>
      <p:sp>
        <p:nvSpPr>
          <p:cNvPr id="18" name="Callout: Down Arrow 17">
            <a:extLst>
              <a:ext uri="{FF2B5EF4-FFF2-40B4-BE49-F238E27FC236}">
                <a16:creationId xmlns:a16="http://schemas.microsoft.com/office/drawing/2014/main" id="{5C7D4DE0-600B-4519-9566-D1A4F721A3EC}"/>
              </a:ext>
            </a:extLst>
          </p:cNvPr>
          <p:cNvSpPr/>
          <p:nvPr/>
        </p:nvSpPr>
        <p:spPr>
          <a:xfrm>
            <a:off x="3778130" y="3294984"/>
            <a:ext cx="1259383" cy="562120"/>
          </a:xfrm>
          <a:prstGeom prst="down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Insurance</a:t>
            </a:r>
          </a:p>
        </p:txBody>
      </p:sp>
      <p:sp>
        <p:nvSpPr>
          <p:cNvPr id="19" name="Callout: Down Arrow 18">
            <a:extLst>
              <a:ext uri="{FF2B5EF4-FFF2-40B4-BE49-F238E27FC236}">
                <a16:creationId xmlns:a16="http://schemas.microsoft.com/office/drawing/2014/main" id="{B1D62DD4-D5E8-4DA3-BDAE-CA1569C30CF7}"/>
              </a:ext>
            </a:extLst>
          </p:cNvPr>
          <p:cNvSpPr/>
          <p:nvPr/>
        </p:nvSpPr>
        <p:spPr>
          <a:xfrm>
            <a:off x="5207920" y="3294984"/>
            <a:ext cx="1525389" cy="562120"/>
          </a:xfrm>
          <a:prstGeom prst="down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COVID Status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3388BC-A5D5-4B52-A1C3-D121070A14BF}"/>
              </a:ext>
            </a:extLst>
          </p:cNvPr>
          <p:cNvSpPr/>
          <p:nvPr/>
        </p:nvSpPr>
        <p:spPr>
          <a:xfrm>
            <a:off x="332509" y="4106487"/>
            <a:ext cx="11671069" cy="562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Sankey Diagram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D98A38-3105-44CA-BE7A-B8B7FB13FDB0}"/>
              </a:ext>
            </a:extLst>
          </p:cNvPr>
          <p:cNvSpPr/>
          <p:nvPr/>
        </p:nvSpPr>
        <p:spPr>
          <a:xfrm>
            <a:off x="598516" y="4921135"/>
            <a:ext cx="2144684" cy="1150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Sex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27F0CDA-5ABB-4989-BC02-48F8700FD700}"/>
              </a:ext>
            </a:extLst>
          </p:cNvPr>
          <p:cNvSpPr/>
          <p:nvPr/>
        </p:nvSpPr>
        <p:spPr>
          <a:xfrm>
            <a:off x="2946858" y="4904964"/>
            <a:ext cx="2144684" cy="1150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79AFAE-D061-470A-9ADA-929C82AFC153}"/>
              </a:ext>
            </a:extLst>
          </p:cNvPr>
          <p:cNvSpPr/>
          <p:nvPr/>
        </p:nvSpPr>
        <p:spPr>
          <a:xfrm>
            <a:off x="5602777" y="4854625"/>
            <a:ext cx="2510444" cy="1283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Insurance</a:t>
            </a:r>
          </a:p>
          <a:p>
            <a:pPr algn="ctr"/>
            <a:r>
              <a:rPr lang="en-US" dirty="0"/>
              <a:t>Tree Diagram</a:t>
            </a:r>
          </a:p>
        </p:txBody>
      </p:sp>
    </p:spTree>
    <p:extLst>
      <p:ext uri="{BB962C8B-B14F-4D97-AF65-F5344CB8AC3E}">
        <p14:creationId xmlns:p14="http://schemas.microsoft.com/office/powerpoint/2010/main" val="340336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EC26B80-FCB0-4333-A545-680781CA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006" y="1143293"/>
            <a:ext cx="5422969" cy="42689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6600" cap="all">
                <a:solidFill>
                  <a:schemeClr val="tx2"/>
                </a:solidFill>
              </a:rPr>
              <a:t>Working Meeting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6E95BAF-7B85-4D33-BD5C-94336D35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8" name="Graphic 27" descr="Recruitment Management">
            <a:extLst>
              <a:ext uri="{FF2B5EF4-FFF2-40B4-BE49-F238E27FC236}">
                <a16:creationId xmlns:a16="http://schemas.microsoft.com/office/drawing/2014/main" id="{CF7EA1CE-EEE0-4AF0-A059-8DEEE2BF4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401" y="1793908"/>
            <a:ext cx="3491811" cy="3491811"/>
          </a:xfrm>
          <a:prstGeom prst="rect">
            <a:avLst/>
          </a:prstGeom>
        </p:spPr>
      </p:pic>
      <p:sp>
        <p:nvSpPr>
          <p:cNvPr id="41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8664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C26B80-FCB0-4333-A545-680781CA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006" y="1143293"/>
            <a:ext cx="5422969" cy="42689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6600" cap="all" dirty="0">
                <a:solidFill>
                  <a:schemeClr val="tx2"/>
                </a:solidFill>
              </a:rPr>
              <a:t>Race</a:t>
            </a:r>
          </a:p>
        </p:txBody>
      </p:sp>
      <p:pic>
        <p:nvPicPr>
          <p:cNvPr id="28" name="Graphic 27" descr="Recruitment Management">
            <a:extLst>
              <a:ext uri="{FF2B5EF4-FFF2-40B4-BE49-F238E27FC236}">
                <a16:creationId xmlns:a16="http://schemas.microsoft.com/office/drawing/2014/main" id="{CF7EA1CE-EEE0-4AF0-A059-8DEEE2BF4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401" y="1793908"/>
            <a:ext cx="3491811" cy="349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84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C26B80-FCB0-4333-A545-680781CA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006" y="1143293"/>
            <a:ext cx="5422969" cy="42689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6600" cap="all" dirty="0">
                <a:solidFill>
                  <a:schemeClr val="tx2"/>
                </a:solidFill>
              </a:rPr>
              <a:t>Ethnicity</a:t>
            </a:r>
          </a:p>
        </p:txBody>
      </p:sp>
      <p:pic>
        <p:nvPicPr>
          <p:cNvPr id="28" name="Graphic 27" descr="Recruitment Management">
            <a:extLst>
              <a:ext uri="{FF2B5EF4-FFF2-40B4-BE49-F238E27FC236}">
                <a16:creationId xmlns:a16="http://schemas.microsoft.com/office/drawing/2014/main" id="{CF7EA1CE-EEE0-4AF0-A059-8DEEE2BF4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401" y="1793908"/>
            <a:ext cx="3491811" cy="349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9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C26B80-FCB0-4333-A545-680781CA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996" y="1143293"/>
            <a:ext cx="5679979" cy="42689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6600" cap="all" dirty="0">
                <a:solidFill>
                  <a:schemeClr val="tx2"/>
                </a:solidFill>
              </a:rPr>
              <a:t>Insurance</a:t>
            </a:r>
          </a:p>
        </p:txBody>
      </p:sp>
      <p:pic>
        <p:nvPicPr>
          <p:cNvPr id="28" name="Graphic 27" descr="Recruitment Management">
            <a:extLst>
              <a:ext uri="{FF2B5EF4-FFF2-40B4-BE49-F238E27FC236}">
                <a16:creationId xmlns:a16="http://schemas.microsoft.com/office/drawing/2014/main" id="{CF7EA1CE-EEE0-4AF0-A059-8DEEE2BF4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401" y="1793908"/>
            <a:ext cx="3491811" cy="349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80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C26B80-FCB0-4333-A545-680781CA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996" y="1143293"/>
            <a:ext cx="5679979" cy="42689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6600" cap="all" dirty="0" err="1">
                <a:solidFill>
                  <a:schemeClr val="tx2"/>
                </a:solidFill>
              </a:rPr>
              <a:t>BLIS</a:t>
            </a:r>
            <a:endParaRPr lang="en-US" sz="6600" cap="all" dirty="0">
              <a:solidFill>
                <a:schemeClr val="tx2"/>
              </a:solidFill>
            </a:endParaRPr>
          </a:p>
        </p:txBody>
      </p:sp>
      <p:pic>
        <p:nvPicPr>
          <p:cNvPr id="28" name="Graphic 27" descr="Recruitment Management">
            <a:extLst>
              <a:ext uri="{FF2B5EF4-FFF2-40B4-BE49-F238E27FC236}">
                <a16:creationId xmlns:a16="http://schemas.microsoft.com/office/drawing/2014/main" id="{CF7EA1CE-EEE0-4AF0-A059-8DEEE2BF4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401" y="1793908"/>
            <a:ext cx="3491811" cy="349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2185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97</TotalTime>
  <Words>79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Corbel</vt:lpstr>
      <vt:lpstr>Headlines</vt:lpstr>
      <vt:lpstr>URMC Ventilator Allocation</vt:lpstr>
      <vt:lpstr>Week Review</vt:lpstr>
      <vt:lpstr>Week Review</vt:lpstr>
      <vt:lpstr>Dashboard Design</vt:lpstr>
      <vt:lpstr>Working Meeting</vt:lpstr>
      <vt:lpstr>Race</vt:lpstr>
      <vt:lpstr>Ethnicity</vt:lpstr>
      <vt:lpstr>Insurance</vt:lpstr>
      <vt:lpstr>BLIS</vt:lpstr>
      <vt:lpstr>COVID Status</vt:lpstr>
      <vt:lpstr>An Eye to the Future</vt:lpstr>
      <vt:lpstr>Next Meeting 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URMC Ventilator Allocation</dc:title>
  <dc:creator>Derek Caramella</dc:creator>
  <cp:lastModifiedBy>Derek Caramella</cp:lastModifiedBy>
  <cp:revision>4</cp:revision>
  <dcterms:created xsi:type="dcterms:W3CDTF">2022-02-09T20:54:43Z</dcterms:created>
  <dcterms:modified xsi:type="dcterms:W3CDTF">2022-02-16T20:09:35Z</dcterms:modified>
</cp:coreProperties>
</file>