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8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7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0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3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9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0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0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EAC2D-5DEA-4BCF-8400-51888C72A6C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3C0E6-1D06-4037-905D-5185B317D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для ресторана быстрого питания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F63AB-42F2-4D4F-A00E-CE2F5309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416" y="3604842"/>
            <a:ext cx="2307167" cy="597882"/>
          </a:xfrm>
        </p:spPr>
        <p:txBody>
          <a:bodyPr>
            <a:noAutofit/>
          </a:bodyPr>
          <a:lstStyle/>
          <a:p>
            <a:r>
              <a:rPr lang="ru-RU" sz="3200" dirty="0"/>
              <a:t>Выполнили: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781F-06A4-38ED-E05A-80061F551599}"/>
              </a:ext>
            </a:extLst>
          </p:cNvPr>
          <p:cNvSpPr txBox="1"/>
          <p:nvPr/>
        </p:nvSpPr>
        <p:spPr>
          <a:xfrm>
            <a:off x="2859330" y="4420902"/>
            <a:ext cx="6473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Гудковский Антон </a:t>
            </a:r>
            <a:r>
              <a:rPr lang="en-US" sz="3200" dirty="0"/>
              <a:t>&amp;</a:t>
            </a:r>
            <a:r>
              <a:rPr lang="ru-RU" sz="3200" dirty="0"/>
              <a:t> Орлова Ольга</a:t>
            </a:r>
          </a:p>
        </p:txBody>
      </p:sp>
    </p:spTree>
    <p:extLst>
      <p:ext uri="{BB962C8B-B14F-4D97-AF65-F5344CB8AC3E}">
        <p14:creationId xmlns:p14="http://schemas.microsoft.com/office/powerpoint/2010/main" val="40273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B1AB2-2EB8-4C22-B092-43C78ACF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737" y="2457974"/>
            <a:ext cx="4832525" cy="545285"/>
          </a:xfrm>
        </p:spPr>
        <p:txBody>
          <a:bodyPr>
            <a:no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8FB5B2-F695-4E10-9891-D3ED98DC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82764"/>
            <a:ext cx="6815669" cy="1501632"/>
          </a:xfrm>
        </p:spPr>
        <p:txBody>
          <a:bodyPr>
            <a:noAutofit/>
          </a:bodyPr>
          <a:lstStyle/>
          <a:p>
            <a:r>
              <a:rPr lang="ru-RU" sz="3200" dirty="0"/>
              <a:t>Сделать сайт, с помощью которого пользователь сможет сделать заказ</a:t>
            </a:r>
          </a:p>
        </p:txBody>
      </p:sp>
    </p:spTree>
    <p:extLst>
      <p:ext uri="{BB962C8B-B14F-4D97-AF65-F5344CB8AC3E}">
        <p14:creationId xmlns:p14="http://schemas.microsoft.com/office/powerpoint/2010/main" val="41859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E690-DADA-4DF4-B78E-4144B815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479" y="2406751"/>
            <a:ext cx="3195042" cy="628787"/>
          </a:xfrm>
        </p:spPr>
        <p:txBody>
          <a:bodyPr/>
          <a:lstStyle/>
          <a:p>
            <a:r>
              <a:rPr lang="ru-RU" sz="6600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0E6A0-7FE8-4962-9605-DA2095762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223" y="3574210"/>
            <a:ext cx="7746023" cy="191821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удобный интерфейс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весь заявленный функционал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Показать ученикам Яндекс лицея свой сайт</a:t>
            </a:r>
          </a:p>
        </p:txBody>
      </p:sp>
    </p:spTree>
    <p:extLst>
      <p:ext uri="{BB962C8B-B14F-4D97-AF65-F5344CB8AC3E}">
        <p14:creationId xmlns:p14="http://schemas.microsoft.com/office/powerpoint/2010/main" val="22957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EA7FE-AA6D-48A6-9F9A-7580969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55" y="867858"/>
            <a:ext cx="9243289" cy="1303867"/>
          </a:xfrm>
        </p:spPr>
        <p:txBody>
          <a:bodyPr>
            <a:normAutofit/>
          </a:bodyPr>
          <a:lstStyle/>
          <a:p>
            <a:r>
              <a:rPr lang="ru-RU" dirty="0"/>
              <a:t>Скрины работы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40029-C9C2-398A-E960-188D6B56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0" t="11764" r="66496" b="69966"/>
          <a:stretch/>
        </p:blipFill>
        <p:spPr>
          <a:xfrm>
            <a:off x="2652369" y="2798479"/>
            <a:ext cx="4058226" cy="18877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C86DB2-F5DB-5A6A-B4DD-7140584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823" y="1100070"/>
            <a:ext cx="1943371" cy="828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0D723E-C5D7-4B57-65B1-5D0307EE1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1" y="4986565"/>
            <a:ext cx="7910542" cy="809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82175F-F754-8000-A55C-042EDB533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953" y="2394340"/>
            <a:ext cx="2555995" cy="37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41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Сайт для ресторана быстрого питания</vt:lpstr>
      <vt:lpstr>Цель проекта</vt:lpstr>
      <vt:lpstr>Задачи</vt:lpstr>
      <vt:lpstr>Скрины работы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Великому Новгороду</dc:title>
  <dc:creator>Антон Гудковский</dc:creator>
  <cp:lastModifiedBy>Антон Гудковский</cp:lastModifiedBy>
  <cp:revision>4</cp:revision>
  <dcterms:created xsi:type="dcterms:W3CDTF">2023-12-05T14:14:06Z</dcterms:created>
  <dcterms:modified xsi:type="dcterms:W3CDTF">2024-04-30T15:10:22Z</dcterms:modified>
</cp:coreProperties>
</file>