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FCEAC2D-5DEA-4BCF-8400-51888C72A6C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99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10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286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79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007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35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96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802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9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3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7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5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77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80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AC2D-5DEA-4BCF-8400-51888C72A6C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64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CEAC2D-5DEA-4BCF-8400-51888C72A6C4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B638F-DD01-4C4A-A51B-801575A3A9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92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3C0E6-1D06-4037-905D-5185B317D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Путешествие отважного рыцаря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3F63AB-42F2-4D4F-A00E-CE2F53090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7605" y="3657596"/>
            <a:ext cx="3716790" cy="1208018"/>
          </a:xfrm>
        </p:spPr>
        <p:txBody>
          <a:bodyPr>
            <a:noAutofit/>
          </a:bodyPr>
          <a:lstStyle/>
          <a:p>
            <a:r>
              <a:rPr lang="ru-RU" sz="3200" dirty="0"/>
              <a:t>Выполнил: Гудковский Антон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402737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B1AB2-2EB8-4C22-B092-43C78ACF2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9737" y="2457974"/>
            <a:ext cx="4832525" cy="545285"/>
          </a:xfrm>
        </p:spPr>
        <p:txBody>
          <a:bodyPr>
            <a:noAutofit/>
          </a:bodyPr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28FB5B2-F695-4E10-9891-D3ED98DC6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9" y="3682764"/>
            <a:ext cx="6815669" cy="1501632"/>
          </a:xfrm>
        </p:spPr>
        <p:txBody>
          <a:bodyPr>
            <a:noAutofit/>
          </a:bodyPr>
          <a:lstStyle/>
          <a:p>
            <a:r>
              <a:rPr lang="ru-RU" sz="3200" dirty="0"/>
              <a:t>Сделать игру для ПК, реализованную на </a:t>
            </a:r>
            <a:r>
              <a:rPr lang="en-US" sz="3200" dirty="0" err="1"/>
              <a:t>pygame</a:t>
            </a:r>
            <a:r>
              <a:rPr lang="ru-RU" sz="3200" dirty="0"/>
              <a:t>, которая  реализует 2</a:t>
            </a:r>
            <a:r>
              <a:rPr lang="en-US" sz="3200" dirty="0"/>
              <a:t>D</a:t>
            </a:r>
            <a:r>
              <a:rPr lang="ru-RU" sz="3200" dirty="0"/>
              <a:t> </a:t>
            </a:r>
            <a:r>
              <a:rPr lang="ru-RU" sz="3200" dirty="0" err="1"/>
              <a:t>платформер</a:t>
            </a:r>
            <a:r>
              <a:rPr lang="ru-RU" sz="3200" dirty="0"/>
              <a:t> с пиксельной графикой</a:t>
            </a:r>
          </a:p>
        </p:txBody>
      </p:sp>
    </p:spTree>
    <p:extLst>
      <p:ext uri="{BB962C8B-B14F-4D97-AF65-F5344CB8AC3E}">
        <p14:creationId xmlns:p14="http://schemas.microsoft.com/office/powerpoint/2010/main" val="418599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1E690-DADA-4DF4-B78E-4144B815C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8478" y="1782497"/>
            <a:ext cx="3195042" cy="628787"/>
          </a:xfrm>
        </p:spPr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0E6A0-7FE8-4962-9605-DA2095762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4" y="2411284"/>
            <a:ext cx="6815669" cy="232926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Разработать понятный интерфейс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Реализовать весь заявленный функционал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Поработать с различными функциями библиотеки </a:t>
            </a:r>
            <a:r>
              <a:rPr lang="en-US" sz="2800" dirty="0" err="1"/>
              <a:t>pygame</a:t>
            </a:r>
            <a:r>
              <a:rPr lang="en-US" sz="2800" dirty="0"/>
              <a:t>, </a:t>
            </a:r>
            <a:r>
              <a:rPr lang="ru-RU" sz="2800" dirty="0"/>
              <a:t>анимацией персонажей, контактированием объектов в игре</a:t>
            </a:r>
          </a:p>
        </p:txBody>
      </p:sp>
    </p:spTree>
    <p:extLst>
      <p:ext uri="{BB962C8B-B14F-4D97-AF65-F5344CB8AC3E}">
        <p14:creationId xmlns:p14="http://schemas.microsoft.com/office/powerpoint/2010/main" val="229574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EA7FE-AA6D-48A6-9F9A-75809698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82518" y="876650"/>
            <a:ext cx="9243289" cy="1303867"/>
          </a:xfrm>
        </p:spPr>
        <p:txBody>
          <a:bodyPr>
            <a:normAutofit/>
          </a:bodyPr>
          <a:lstStyle/>
          <a:p>
            <a:r>
              <a:rPr lang="ru-RU" dirty="0"/>
              <a:t>Скрины геймплея игры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6FC6F0-A45A-3729-5510-BCD41E04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40" y="2789605"/>
            <a:ext cx="5519275" cy="319174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49D3F6E-A807-8295-99AB-A1F2E225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408" y="3258232"/>
            <a:ext cx="4812843" cy="274332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998ABD6-570A-0FDA-9784-90C31E747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824" y="745612"/>
            <a:ext cx="4315427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42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</TotalTime>
  <Words>52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Garamond</vt:lpstr>
      <vt:lpstr>Натуральные материалы</vt:lpstr>
      <vt:lpstr>Путешествие отважного рыцаря</vt:lpstr>
      <vt:lpstr>Цель проекта</vt:lpstr>
      <vt:lpstr>Задачи</vt:lpstr>
      <vt:lpstr>Скрины геймплея игры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Путеводитель по Великому Новгороду</dc:title>
  <dc:creator>Антон Гудковский</dc:creator>
  <cp:lastModifiedBy>Антон Гудковский</cp:lastModifiedBy>
  <cp:revision>2</cp:revision>
  <dcterms:created xsi:type="dcterms:W3CDTF">2023-12-05T14:14:06Z</dcterms:created>
  <dcterms:modified xsi:type="dcterms:W3CDTF">2024-02-27T12:53:33Z</dcterms:modified>
</cp:coreProperties>
</file>