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094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0D4515E-A4A2-4CE5-973F-231A2457B28C}" type="datetimeFigureOut">
              <a:rPr lang="en-ID" smtClean="0"/>
              <a:pPr/>
              <a:t>3/23/2019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00F6D5-6EE7-431D-A344-FF5E1B7CF3DC}" type="slidenum">
              <a:rPr lang="en-ID" smtClean="0"/>
              <a:pPr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5211AA-D33B-4FCE-9702-6F3580939FD7}"/>
              </a:ext>
            </a:extLst>
          </p:cNvPr>
          <p:cNvSpPr txBox="1"/>
          <p:nvPr/>
        </p:nvSpPr>
        <p:spPr>
          <a:xfrm>
            <a:off x="1035627" y="270163"/>
            <a:ext cx="10120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</a:t>
            </a:r>
            <a:endParaRPr lang="en-ID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DAC871-EEB0-4481-B195-6157CA5CF485}"/>
              </a:ext>
            </a:extLst>
          </p:cNvPr>
          <p:cNvSpPr txBox="1"/>
          <p:nvPr/>
        </p:nvSpPr>
        <p:spPr>
          <a:xfrm>
            <a:off x="353290" y="4033292"/>
            <a:ext cx="5120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EZHA ICHSAN 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52415313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4IA11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2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Python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r>
              <a:rPr lang="en-US" sz="3200" dirty="0" smtClean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 err="1" smtClean="0"/>
              <a:t>dinamis</a:t>
            </a:r>
            <a:r>
              <a:rPr lang="en-US" sz="3200" dirty="0" smtClean="0"/>
              <a:t> </a:t>
            </a:r>
            <a:r>
              <a:rPr lang="en-US" sz="3200" dirty="0" smtClean="0"/>
              <a:t>yang </a:t>
            </a:r>
            <a:r>
              <a:rPr lang="en-US" sz="3200" dirty="0" err="1" smtClean="0"/>
              <a:t>mendukung</a:t>
            </a:r>
            <a:r>
              <a:rPr lang="en-US" sz="3200" dirty="0" smtClean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kepentingan</a:t>
            </a:r>
            <a:r>
              <a:rPr lang="en-US" sz="3200" dirty="0" smtClean="0"/>
              <a:t> </a:t>
            </a:r>
            <a:r>
              <a:rPr lang="en-US" sz="3200" dirty="0" err="1" smtClean="0"/>
              <a:t>komersial</a:t>
            </a:r>
            <a:r>
              <a:rPr lang="en-US" sz="3200" dirty="0" smtClean="0"/>
              <a:t>.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lisensi</a:t>
            </a:r>
            <a:r>
              <a:rPr lang="en-US" sz="3200" dirty="0" smtClean="0"/>
              <a:t> Python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bertentangan</a:t>
            </a:r>
            <a:r>
              <a:rPr lang="en-US" sz="3200" dirty="0" smtClean="0"/>
              <a:t> </a:t>
            </a:r>
            <a:r>
              <a:rPr lang="en-US" sz="3200" dirty="0" err="1" smtClean="0"/>
              <a:t>baik</a:t>
            </a:r>
            <a:r>
              <a:rPr lang="en-US" sz="3200" dirty="0" smtClean="0"/>
              <a:t> </a:t>
            </a:r>
            <a:r>
              <a:rPr lang="en-US" sz="3200" dirty="0" err="1" smtClean="0"/>
              <a:t>menurut</a:t>
            </a:r>
            <a:r>
              <a:rPr lang="en-US" sz="3200" dirty="0" smtClean="0"/>
              <a:t> </a:t>
            </a:r>
            <a:r>
              <a:rPr lang="en-US" sz="3200" dirty="0" err="1" smtClean="0"/>
              <a:t>definisi</a:t>
            </a:r>
            <a:r>
              <a:rPr lang="en-US" sz="3200" dirty="0" smtClean="0"/>
              <a:t> Open </a:t>
            </a:r>
            <a:r>
              <a:rPr lang="en-US" sz="3200" dirty="0" smtClean="0"/>
              <a:t>Source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General Public License (GPL).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151856"/>
            <a:ext cx="67437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136" y="1609725"/>
            <a:ext cx="6440927" cy="4846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632460"/>
          </a:xfrm>
        </p:spPr>
        <p:txBody>
          <a:bodyPr/>
          <a:lstStyle/>
          <a:p>
            <a:r>
              <a:rPr lang="en-US" dirty="0" smtClean="0"/>
              <a:t>Loop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4900"/>
            <a:ext cx="9734550" cy="53508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.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yang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membuang-buang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beratus-ratus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beribu-ribu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bagian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Nested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while loop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dieksekusi</a:t>
            </a:r>
            <a:r>
              <a:rPr lang="en-US" dirty="0" smtClean="0"/>
              <a:t> statement </a:t>
            </a:r>
            <a:r>
              <a:rPr lang="en-US" dirty="0" err="1" smtClean="0"/>
              <a:t>berkali</a:t>
            </a:r>
            <a:r>
              <a:rPr lang="en-US" dirty="0" smtClean="0"/>
              <a:t>-kali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/true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114418"/>
            <a:ext cx="8914624" cy="2347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Pengulangan</a:t>
            </a:r>
            <a:r>
              <a:rPr lang="en-US" dirty="0" smtClean="0"/>
              <a:t> for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mengulangi</a:t>
            </a:r>
            <a:r>
              <a:rPr lang="en-US" dirty="0" smtClean="0"/>
              <a:t> item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apapun,seperti</a:t>
            </a:r>
            <a:r>
              <a:rPr lang="en-US" dirty="0" smtClean="0"/>
              <a:t> list </a:t>
            </a:r>
            <a:r>
              <a:rPr lang="en-US" dirty="0" err="1" smtClean="0"/>
              <a:t>atau</a:t>
            </a:r>
            <a:r>
              <a:rPr lang="en-US" dirty="0" smtClean="0"/>
              <a:t>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21292"/>
            <a:ext cx="9038856" cy="25879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python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lingkaran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loop </a:t>
            </a:r>
            <a:r>
              <a:rPr lang="en-US" dirty="0" err="1" smtClean="0"/>
              <a:t>lain.bagian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8" y="3004107"/>
            <a:ext cx="7653969" cy="29539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mengorganisasikan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Python.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746760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450"/>
            <a:ext cx="9652000" cy="5141286"/>
          </a:xfrm>
        </p:spPr>
        <p:txBody>
          <a:bodyPr/>
          <a:lstStyle/>
          <a:p>
            <a:r>
              <a:rPr lang="en-US" dirty="0" smtClean="0"/>
              <a:t>Dictionary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detail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. Kita </a:t>
            </a:r>
            <a:r>
              <a:rPr lang="en-US" dirty="0" err="1" smtClean="0"/>
              <a:t>mengasosiasikan</a:t>
            </a:r>
            <a:r>
              <a:rPr lang="en-US" dirty="0" smtClean="0"/>
              <a:t> key (</a:t>
            </a:r>
            <a:r>
              <a:rPr lang="en-US" dirty="0" err="1" smtClean="0"/>
              <a:t>nama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value (detail). </a:t>
            </a:r>
            <a:r>
              <a:rPr lang="en-US" dirty="0" err="1" smtClean="0"/>
              <a:t>Catatan</a:t>
            </a:r>
            <a:r>
              <a:rPr lang="en-US" dirty="0" smtClean="0"/>
              <a:t> key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82" y="3818753"/>
            <a:ext cx="7070125" cy="27598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613410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9652000" cy="4038600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yang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data </a:t>
            </a:r>
            <a:r>
              <a:rPr lang="en-US" dirty="0" err="1" smtClean="0"/>
              <a:t>terurut</a:t>
            </a:r>
            <a:r>
              <a:rPr lang="en-US" dirty="0" smtClean="0"/>
              <a:t>,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sequence / </a:t>
            </a:r>
            <a:r>
              <a:rPr lang="en-US" dirty="0" err="1" smtClean="0"/>
              <a:t>rangkaian</a:t>
            </a:r>
            <a:r>
              <a:rPr lang="en-US" dirty="0" smtClean="0"/>
              <a:t> item </a:t>
            </a:r>
            <a:r>
              <a:rPr lang="en-US" dirty="0" err="1" smtClean="0"/>
              <a:t>menggunakan</a:t>
            </a:r>
            <a:r>
              <a:rPr lang="en-US" dirty="0" smtClean="0"/>
              <a:t> list. Item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 [ ] (list literal). </a:t>
            </a:r>
            <a:r>
              <a:rPr lang="en-US" dirty="0" err="1" smtClean="0"/>
              <a:t>Setelah</a:t>
            </a:r>
            <a:r>
              <a:rPr lang="en-US" dirty="0" smtClean="0"/>
              <a:t> list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mengurangi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item </a:t>
            </a:r>
            <a:r>
              <a:rPr lang="en-US" dirty="0" err="1" smtClean="0"/>
              <a:t>pada</a:t>
            </a:r>
            <a:r>
              <a:rPr lang="en-US" dirty="0" smtClean="0"/>
              <a:t> list.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item, list </a:t>
            </a:r>
            <a:r>
              <a:rPr lang="en-US" dirty="0" err="1" smtClean="0"/>
              <a:t>bersifat</a:t>
            </a:r>
            <a:r>
              <a:rPr lang="en-US" dirty="0" smtClean="0"/>
              <a:t> mutable.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78" y="3636773"/>
            <a:ext cx="6711202" cy="29128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BA1CE4-95E6-4C97-8EB5-63DA4473DF78}"/>
              </a:ext>
            </a:extLst>
          </p:cNvPr>
          <p:cNvSpPr txBox="1"/>
          <p:nvPr/>
        </p:nvSpPr>
        <p:spPr>
          <a:xfrm>
            <a:off x="1612542" y="888641"/>
            <a:ext cx="896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3.6.7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81A645-61BC-45C2-AD18-38D60A4BBB49}"/>
              </a:ext>
            </a:extLst>
          </p:cNvPr>
          <p:cNvSpPr txBox="1"/>
          <p:nvPr/>
        </p:nvSpPr>
        <p:spPr>
          <a:xfrm>
            <a:off x="515155" y="2163651"/>
            <a:ext cx="698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Python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https://www.python.org/downloads/windows/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3.6.7 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taff PMB\Desktop\New folder\p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608" y="3190875"/>
            <a:ext cx="6389941" cy="3133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9247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immutable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).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menspesifikasikan</a:t>
            </a:r>
            <a:r>
              <a:rPr lang="en-US" dirty="0" smtClean="0"/>
              <a:t> item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opsional</a:t>
            </a:r>
            <a:r>
              <a:rPr lang="en-US" dirty="0" smtClean="0"/>
              <a:t>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9617811" cy="24281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kondisi</a:t>
            </a:r>
            <a:r>
              <a:rPr lang="en-US" dirty="0" smtClean="0"/>
              <a:t> if)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mengantisipasi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jalanya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4604"/>
            <a:ext cx="8369320" cy="30259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670560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9652000" cy="5676900"/>
          </a:xfrm>
        </p:spPr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kondisi</a:t>
            </a:r>
            <a:r>
              <a:rPr lang="en-US" dirty="0" smtClean="0"/>
              <a:t> if else)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/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statement/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if, else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if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78" y="4160751"/>
            <a:ext cx="8132229" cy="23609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765810"/>
          </a:xfrm>
        </p:spPr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450"/>
            <a:ext cx="9652000" cy="5141286"/>
          </a:xfrm>
        </p:spPr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kondisi</a:t>
            </a:r>
            <a:r>
              <a:rPr lang="en-US" dirty="0" smtClean="0"/>
              <a:t> if </a:t>
            </a:r>
            <a:r>
              <a:rPr lang="en-US" dirty="0" err="1" smtClean="0"/>
              <a:t>elif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/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“</a:t>
            </a:r>
            <a:r>
              <a:rPr lang="en-US" dirty="0" err="1" smtClean="0"/>
              <a:t>kondisi</a:t>
            </a:r>
            <a:r>
              <a:rPr lang="en-US" dirty="0" smtClean="0"/>
              <a:t> if”.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menyeleksi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“else”, </a:t>
            </a:r>
            <a:r>
              <a:rPr lang="en-US" dirty="0" err="1" smtClean="0"/>
              <a:t>bedanya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“</a:t>
            </a:r>
            <a:r>
              <a:rPr lang="en-US" dirty="0" err="1" smtClean="0"/>
              <a:t>elif</a:t>
            </a:r>
            <a:r>
              <a:rPr lang="en-US" dirty="0" smtClean="0"/>
              <a:t>”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78" y="3542528"/>
            <a:ext cx="5351958" cy="28586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terorganisir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/action.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modularitas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77" y="3965745"/>
            <a:ext cx="7045361" cy="14996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PYHTON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SQLALCHEMY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978E15-B36D-4E9B-BAE2-9CC3BD83BE6F}"/>
              </a:ext>
            </a:extLst>
          </p:cNvPr>
          <p:cNvSpPr txBox="1"/>
          <p:nvPr/>
        </p:nvSpPr>
        <p:spPr>
          <a:xfrm>
            <a:off x="283336" y="446934"/>
            <a:ext cx="359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Menginstallnya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351B99-900D-4B5B-94A2-AEED13BE1B97}"/>
              </a:ext>
            </a:extLst>
          </p:cNvPr>
          <p:cNvSpPr txBox="1"/>
          <p:nvPr/>
        </p:nvSpPr>
        <p:spPr>
          <a:xfrm>
            <a:off x="283335" y="1392382"/>
            <a:ext cx="103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file python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download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“Add Python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path,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Prompt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taff PMB\Desktop\New folder\p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95487"/>
            <a:ext cx="7200900" cy="446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828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298A86-F731-4697-904E-AF8E368D8A63}"/>
              </a:ext>
            </a:extLst>
          </p:cNvPr>
          <p:cNvSpPr txBox="1"/>
          <p:nvPr/>
        </p:nvSpPr>
        <p:spPr>
          <a:xfrm>
            <a:off x="275771" y="377371"/>
            <a:ext cx="1152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Staff PMB\Desktop\New folder\p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99" y="900532"/>
            <a:ext cx="7788417" cy="4890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32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A91013-91CD-40EE-BBC1-63272C78BC69}"/>
              </a:ext>
            </a:extLst>
          </p:cNvPr>
          <p:cNvSpPr txBox="1"/>
          <p:nvPr/>
        </p:nvSpPr>
        <p:spPr>
          <a:xfrm>
            <a:off x="285750" y="666750"/>
            <a:ext cx="10877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terinstall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CMD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“python”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Staff PMB\Desktop\New folder\pt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2" y="1681162"/>
            <a:ext cx="9101138" cy="4680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09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ADD644-A899-4CA1-BB33-EBD39B821A08}"/>
              </a:ext>
            </a:extLst>
          </p:cNvPr>
          <p:cNvSpPr txBox="1"/>
          <p:nvPr/>
        </p:nvSpPr>
        <p:spPr>
          <a:xfrm>
            <a:off x="357414" y="324757"/>
            <a:ext cx="19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PIP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CC025A-A889-4724-AA39-0B6D213C99DE}"/>
              </a:ext>
            </a:extLst>
          </p:cNvPr>
          <p:cNvSpPr txBox="1"/>
          <p:nvPr/>
        </p:nvSpPr>
        <p:spPr>
          <a:xfrm>
            <a:off x="357414" y="899885"/>
            <a:ext cx="435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https://pypi.org/project/pip/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File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Staff PMB\Desktop\New folder\pt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7" y="1600200"/>
            <a:ext cx="8479942" cy="4400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91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D0A51-E1E3-465C-993D-14238A039E7B}"/>
              </a:ext>
            </a:extLst>
          </p:cNvPr>
          <p:cNvSpPr txBox="1"/>
          <p:nvPr/>
        </p:nvSpPr>
        <p:spPr>
          <a:xfrm>
            <a:off x="246743" y="304801"/>
            <a:ext cx="1166948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PIP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RAR. Setelah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PIP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didownload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Staff PMB\Desktop\New folder\pt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366838"/>
            <a:ext cx="10110787" cy="3986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580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8AE9A4-F62B-44EB-A756-54A074BE3ED6}"/>
              </a:ext>
            </a:extLst>
          </p:cNvPr>
          <p:cNvSpPr txBox="1"/>
          <p:nvPr/>
        </p:nvSpPr>
        <p:spPr>
          <a:xfrm flipH="1">
            <a:off x="292462" y="304800"/>
            <a:ext cx="263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Install PIP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6E04B9-DF41-4663-81D6-32FDA4B0ADBA}"/>
              </a:ext>
            </a:extLst>
          </p:cNvPr>
          <p:cNvSpPr txBox="1"/>
          <p:nvPr/>
        </p:nvSpPr>
        <p:spPr>
          <a:xfrm>
            <a:off x="292462" y="828020"/>
            <a:ext cx="954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setup.py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terinsall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C:\Users\Staff PMB\Desktop\New folder\pt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4" y="1743075"/>
            <a:ext cx="9210675" cy="4564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012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5D8396-BCF4-4E03-B021-2F138DDF1B7C}"/>
              </a:ext>
            </a:extLst>
          </p:cNvPr>
          <p:cNvSpPr txBox="1"/>
          <p:nvPr/>
        </p:nvSpPr>
        <p:spPr>
          <a:xfrm>
            <a:off x="238124" y="172106"/>
            <a:ext cx="1026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dan Input</a:t>
            </a:r>
            <a:endParaRPr lang="en-ID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:\Users\Staff PMB\Desktop\New folder\pt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87" y="928687"/>
            <a:ext cx="7167563" cy="2252663"/>
          </a:xfrm>
          <a:prstGeom prst="rect">
            <a:avLst/>
          </a:prstGeom>
          <a:noFill/>
        </p:spPr>
      </p:pic>
      <p:pic>
        <p:nvPicPr>
          <p:cNvPr id="8195" name="Picture 3" descr="C:\Users\Staff PMB\Desktop\New folder\pt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49" y="3609974"/>
            <a:ext cx="9415217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4494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311</TotalTime>
  <Words>690</Words>
  <Application>Microsoft Office PowerPoint</Application>
  <PresentationFormat>Custom</PresentationFormat>
  <Paragraphs>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PYTHON</vt:lpstr>
      <vt:lpstr>Tipe data</vt:lpstr>
      <vt:lpstr>Operator perbandingan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Staff PMB</cp:lastModifiedBy>
  <cp:revision>20</cp:revision>
  <dcterms:created xsi:type="dcterms:W3CDTF">2019-03-22T14:14:19Z</dcterms:created>
  <dcterms:modified xsi:type="dcterms:W3CDTF">2019-03-23T09:40:53Z</dcterms:modified>
</cp:coreProperties>
</file>