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0" r:id="rId7"/>
    <p:sldId id="261" r:id="rId8"/>
    <p:sldId id="263" r:id="rId9"/>
    <p:sldId id="264" r:id="rId10"/>
    <p:sldId id="265" r:id="rId11"/>
    <p:sldId id="266" r:id="rId12"/>
    <p:sldId id="267" r:id="rId13"/>
    <p:sldId id="268" r:id="rId14"/>
    <p:sldId id="269" r:id="rId1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62" y="50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9D1B4-822D-4748-BD7B-84290F566E6D}" type="doc">
      <dgm:prSet loTypeId="urn:microsoft.com/office/officeart/2005/8/layout/cycle2" loCatId="cycle" qsTypeId="urn:microsoft.com/office/officeart/2005/8/quickstyle/simple4" qsCatId="simple" csTypeId="urn:microsoft.com/office/officeart/2005/8/colors/colorful1" csCatId="colorful" phldr="1"/>
      <dgm:spPr/>
      <dgm:t>
        <a:bodyPr/>
        <a:lstStyle/>
        <a:p>
          <a:endParaRPr lang="en-US"/>
        </a:p>
      </dgm:t>
    </dgm:pt>
    <dgm:pt modelId="{0162267F-CECB-46F8-BB11-A754B6A70465}">
      <dgm:prSet phldrT="[Text]"/>
      <dgm:spPr/>
      <dgm:t>
        <a:bodyPr/>
        <a:lstStyle/>
        <a:p>
          <a:r>
            <a:rPr lang="en-US" dirty="0" smtClean="0"/>
            <a:t>The DLM recognizes the function and sends it to the corresponding C function</a:t>
          </a:r>
          <a:endParaRPr lang="en-US" dirty="0"/>
        </a:p>
      </dgm:t>
    </dgm:pt>
    <dgm:pt modelId="{05733673-24A6-426F-A500-D2BCCB942442}" type="parTrans" cxnId="{C1C7C696-F4B0-435F-BC90-31149BF845ED}">
      <dgm:prSet/>
      <dgm:spPr/>
      <dgm:t>
        <a:bodyPr/>
        <a:lstStyle/>
        <a:p>
          <a:endParaRPr lang="en-US"/>
        </a:p>
      </dgm:t>
    </dgm:pt>
    <dgm:pt modelId="{274929A0-BD58-4AD0-B249-5C493E630512}" type="sibTrans" cxnId="{C1C7C696-F4B0-435F-BC90-31149BF845ED}">
      <dgm:prSet/>
      <dgm:spPr/>
      <dgm:t>
        <a:bodyPr/>
        <a:lstStyle/>
        <a:p>
          <a:endParaRPr lang="en-US"/>
        </a:p>
      </dgm:t>
    </dgm:pt>
    <dgm:pt modelId="{E827B133-A86B-4D38-B6EA-A6A38176B70C}">
      <dgm:prSet phldrT="[Text]"/>
      <dgm:spPr/>
      <dgm:t>
        <a:bodyPr/>
        <a:lstStyle/>
        <a:p>
          <a:r>
            <a:rPr lang="en-US" dirty="0" smtClean="0"/>
            <a:t>The C function takes the IDL variable (IDL_VPTR) and converts it to a C variable type.</a:t>
          </a:r>
          <a:endParaRPr lang="en-US" dirty="0"/>
        </a:p>
      </dgm:t>
    </dgm:pt>
    <dgm:pt modelId="{C0CD2EBB-71C5-473F-947A-35401D72DE66}" type="parTrans" cxnId="{E016135F-8E95-49AE-A5FF-A3F8A9C2B8AD}">
      <dgm:prSet/>
      <dgm:spPr/>
      <dgm:t>
        <a:bodyPr/>
        <a:lstStyle/>
        <a:p>
          <a:endParaRPr lang="en-US"/>
        </a:p>
      </dgm:t>
    </dgm:pt>
    <dgm:pt modelId="{73E7BC1E-CF52-48BD-A36D-F68673ED2978}" type="sibTrans" cxnId="{E016135F-8E95-49AE-A5FF-A3F8A9C2B8AD}">
      <dgm:prSet/>
      <dgm:spPr/>
      <dgm:t>
        <a:bodyPr/>
        <a:lstStyle/>
        <a:p>
          <a:endParaRPr lang="en-US"/>
        </a:p>
      </dgm:t>
    </dgm:pt>
    <dgm:pt modelId="{616AFD25-5F1D-4252-B279-93349779EE02}">
      <dgm:prSet phldrT="[Text]"/>
      <dgm:spPr/>
      <dgm:t>
        <a:bodyPr/>
        <a:lstStyle/>
        <a:p>
          <a:r>
            <a:rPr lang="en-US" dirty="0" smtClean="0"/>
            <a:t>The C function does whatever it was meant to do as normal.</a:t>
          </a:r>
          <a:endParaRPr lang="en-US" dirty="0"/>
        </a:p>
      </dgm:t>
    </dgm:pt>
    <dgm:pt modelId="{65BC7393-866B-4AEA-9598-3483B3D5455F}" type="parTrans" cxnId="{B1E5C329-FBCC-43DA-A512-EC66785D1432}">
      <dgm:prSet/>
      <dgm:spPr/>
      <dgm:t>
        <a:bodyPr/>
        <a:lstStyle/>
        <a:p>
          <a:endParaRPr lang="en-US"/>
        </a:p>
      </dgm:t>
    </dgm:pt>
    <dgm:pt modelId="{14B463B8-CE12-4E5B-8394-01088EFA3B2E}" type="sibTrans" cxnId="{B1E5C329-FBCC-43DA-A512-EC66785D1432}">
      <dgm:prSet/>
      <dgm:spPr/>
      <dgm:t>
        <a:bodyPr/>
        <a:lstStyle/>
        <a:p>
          <a:endParaRPr lang="en-US"/>
        </a:p>
      </dgm:t>
    </dgm:pt>
    <dgm:pt modelId="{70AE824A-DBB7-411C-9AA0-CD868D323CF4}">
      <dgm:prSet phldrT="[Text]"/>
      <dgm:spPr/>
      <dgm:t>
        <a:bodyPr/>
        <a:lstStyle/>
        <a:p>
          <a:r>
            <a:rPr lang="en-US" dirty="0" smtClean="0"/>
            <a:t>Right before returning, the C function converts the return value back to an IDL_VPTR</a:t>
          </a:r>
          <a:endParaRPr lang="en-US" dirty="0"/>
        </a:p>
      </dgm:t>
    </dgm:pt>
    <dgm:pt modelId="{13A4EEF1-3769-46CB-AFFC-8BB2964EC310}" type="parTrans" cxnId="{7C73D5DB-FC6B-4755-9981-AEFD33B6B6D2}">
      <dgm:prSet/>
      <dgm:spPr/>
      <dgm:t>
        <a:bodyPr/>
        <a:lstStyle/>
        <a:p>
          <a:endParaRPr lang="en-US"/>
        </a:p>
      </dgm:t>
    </dgm:pt>
    <dgm:pt modelId="{97C2213F-3D04-46AC-93FA-2D79B46B0A51}" type="sibTrans" cxnId="{7C73D5DB-FC6B-4755-9981-AEFD33B6B6D2}">
      <dgm:prSet/>
      <dgm:spPr/>
      <dgm:t>
        <a:bodyPr/>
        <a:lstStyle/>
        <a:p>
          <a:endParaRPr lang="en-US"/>
        </a:p>
      </dgm:t>
    </dgm:pt>
    <dgm:pt modelId="{E4007CE1-F721-4A38-84F2-336EB15744E1}">
      <dgm:prSet phldrT="[Text]"/>
      <dgm:spPr/>
      <dgm:t>
        <a:bodyPr/>
        <a:lstStyle/>
        <a:p>
          <a:r>
            <a:rPr lang="en-US" dirty="0" smtClean="0"/>
            <a:t>Function call is made in IDL</a:t>
          </a:r>
          <a:endParaRPr lang="en-US" dirty="0"/>
        </a:p>
      </dgm:t>
    </dgm:pt>
    <dgm:pt modelId="{3C484916-34A7-4B73-87EB-62A234E40FD1}" type="sibTrans" cxnId="{BD64F441-7DE1-4533-9804-96EB8E963E9A}">
      <dgm:prSet/>
      <dgm:spPr/>
      <dgm:t>
        <a:bodyPr/>
        <a:lstStyle/>
        <a:p>
          <a:endParaRPr lang="en-US"/>
        </a:p>
      </dgm:t>
    </dgm:pt>
    <dgm:pt modelId="{45AA9DDE-34BC-41ED-A7D9-29112419F26A}" type="parTrans" cxnId="{BD64F441-7DE1-4533-9804-96EB8E963E9A}">
      <dgm:prSet/>
      <dgm:spPr/>
      <dgm:t>
        <a:bodyPr/>
        <a:lstStyle/>
        <a:p>
          <a:endParaRPr lang="en-US"/>
        </a:p>
      </dgm:t>
    </dgm:pt>
    <dgm:pt modelId="{A0604092-0C96-4583-BB56-19F2986A6158}" type="pres">
      <dgm:prSet presAssocID="{9C49D1B4-822D-4748-BD7B-84290F566E6D}" presName="cycle" presStyleCnt="0">
        <dgm:presLayoutVars>
          <dgm:dir/>
          <dgm:resizeHandles val="exact"/>
        </dgm:presLayoutVars>
      </dgm:prSet>
      <dgm:spPr/>
      <dgm:t>
        <a:bodyPr/>
        <a:lstStyle/>
        <a:p>
          <a:endParaRPr lang="en-US"/>
        </a:p>
      </dgm:t>
    </dgm:pt>
    <dgm:pt modelId="{BC8B58D8-697A-40EE-8E7A-40100F8C6E6F}" type="pres">
      <dgm:prSet presAssocID="{E4007CE1-F721-4A38-84F2-336EB15744E1}" presName="node" presStyleLbl="node1" presStyleIdx="0" presStyleCnt="5" custScaleX="115832" custScaleY="115832">
        <dgm:presLayoutVars>
          <dgm:bulletEnabled val="1"/>
        </dgm:presLayoutVars>
      </dgm:prSet>
      <dgm:spPr/>
      <dgm:t>
        <a:bodyPr/>
        <a:lstStyle/>
        <a:p>
          <a:endParaRPr lang="en-US"/>
        </a:p>
      </dgm:t>
    </dgm:pt>
    <dgm:pt modelId="{D3782DD8-4393-4C9D-961B-DC5DD7F74C41}" type="pres">
      <dgm:prSet presAssocID="{3C484916-34A7-4B73-87EB-62A234E40FD1}" presName="sibTrans" presStyleLbl="sibTrans2D1" presStyleIdx="0" presStyleCnt="5"/>
      <dgm:spPr/>
      <dgm:t>
        <a:bodyPr/>
        <a:lstStyle/>
        <a:p>
          <a:endParaRPr lang="en-US"/>
        </a:p>
      </dgm:t>
    </dgm:pt>
    <dgm:pt modelId="{21EA7C55-94DB-42F7-9D78-AD9E6ACD39D7}" type="pres">
      <dgm:prSet presAssocID="{3C484916-34A7-4B73-87EB-62A234E40FD1}" presName="connectorText" presStyleLbl="sibTrans2D1" presStyleIdx="0" presStyleCnt="5"/>
      <dgm:spPr/>
      <dgm:t>
        <a:bodyPr/>
        <a:lstStyle/>
        <a:p>
          <a:endParaRPr lang="en-US"/>
        </a:p>
      </dgm:t>
    </dgm:pt>
    <dgm:pt modelId="{255823B7-766B-4617-BC71-773BF01377CC}" type="pres">
      <dgm:prSet presAssocID="{0162267F-CECB-46F8-BB11-A754B6A70465}" presName="node" presStyleLbl="node1" presStyleIdx="1" presStyleCnt="5" custScaleX="111435" custScaleY="111435">
        <dgm:presLayoutVars>
          <dgm:bulletEnabled val="1"/>
        </dgm:presLayoutVars>
      </dgm:prSet>
      <dgm:spPr/>
      <dgm:t>
        <a:bodyPr/>
        <a:lstStyle/>
        <a:p>
          <a:endParaRPr lang="en-US"/>
        </a:p>
      </dgm:t>
    </dgm:pt>
    <dgm:pt modelId="{B4BBE0E5-7DB4-4F2B-8824-D87681DD7B62}" type="pres">
      <dgm:prSet presAssocID="{274929A0-BD58-4AD0-B249-5C493E630512}" presName="sibTrans" presStyleLbl="sibTrans2D1" presStyleIdx="1" presStyleCnt="5"/>
      <dgm:spPr/>
      <dgm:t>
        <a:bodyPr/>
        <a:lstStyle/>
        <a:p>
          <a:endParaRPr lang="en-US"/>
        </a:p>
      </dgm:t>
    </dgm:pt>
    <dgm:pt modelId="{63C54B3C-30CF-4B9A-945E-D2D6D1730D58}" type="pres">
      <dgm:prSet presAssocID="{274929A0-BD58-4AD0-B249-5C493E630512}" presName="connectorText" presStyleLbl="sibTrans2D1" presStyleIdx="1" presStyleCnt="5"/>
      <dgm:spPr/>
      <dgm:t>
        <a:bodyPr/>
        <a:lstStyle/>
        <a:p>
          <a:endParaRPr lang="en-US"/>
        </a:p>
      </dgm:t>
    </dgm:pt>
    <dgm:pt modelId="{C5EEF992-C54A-415C-8733-1CCE0F878BA7}" type="pres">
      <dgm:prSet presAssocID="{E827B133-A86B-4D38-B6EA-A6A38176B70C}" presName="node" presStyleLbl="node1" presStyleIdx="2" presStyleCnt="5" custScaleX="117046" custScaleY="117046">
        <dgm:presLayoutVars>
          <dgm:bulletEnabled val="1"/>
        </dgm:presLayoutVars>
      </dgm:prSet>
      <dgm:spPr/>
      <dgm:t>
        <a:bodyPr/>
        <a:lstStyle/>
        <a:p>
          <a:endParaRPr lang="en-US"/>
        </a:p>
      </dgm:t>
    </dgm:pt>
    <dgm:pt modelId="{45873AF1-966C-476E-8E9E-87E77C7FB8BF}" type="pres">
      <dgm:prSet presAssocID="{73E7BC1E-CF52-48BD-A36D-F68673ED2978}" presName="sibTrans" presStyleLbl="sibTrans2D1" presStyleIdx="2" presStyleCnt="5"/>
      <dgm:spPr/>
      <dgm:t>
        <a:bodyPr/>
        <a:lstStyle/>
        <a:p>
          <a:endParaRPr lang="en-US"/>
        </a:p>
      </dgm:t>
    </dgm:pt>
    <dgm:pt modelId="{915B08C9-22A8-4320-AF65-18EAD73A238D}" type="pres">
      <dgm:prSet presAssocID="{73E7BC1E-CF52-48BD-A36D-F68673ED2978}" presName="connectorText" presStyleLbl="sibTrans2D1" presStyleIdx="2" presStyleCnt="5"/>
      <dgm:spPr/>
      <dgm:t>
        <a:bodyPr/>
        <a:lstStyle/>
        <a:p>
          <a:endParaRPr lang="en-US"/>
        </a:p>
      </dgm:t>
    </dgm:pt>
    <dgm:pt modelId="{B9AD23DF-92DD-4F2A-A2C1-391FEA091D21}" type="pres">
      <dgm:prSet presAssocID="{616AFD25-5F1D-4252-B279-93349779EE02}" presName="node" presStyleLbl="node1" presStyleIdx="3" presStyleCnt="5" custScaleX="115409" custScaleY="115409">
        <dgm:presLayoutVars>
          <dgm:bulletEnabled val="1"/>
        </dgm:presLayoutVars>
      </dgm:prSet>
      <dgm:spPr/>
      <dgm:t>
        <a:bodyPr/>
        <a:lstStyle/>
        <a:p>
          <a:endParaRPr lang="en-US"/>
        </a:p>
      </dgm:t>
    </dgm:pt>
    <dgm:pt modelId="{9B26E034-5531-4ABD-B2F0-3317286284CA}" type="pres">
      <dgm:prSet presAssocID="{14B463B8-CE12-4E5B-8394-01088EFA3B2E}" presName="sibTrans" presStyleLbl="sibTrans2D1" presStyleIdx="3" presStyleCnt="5"/>
      <dgm:spPr/>
      <dgm:t>
        <a:bodyPr/>
        <a:lstStyle/>
        <a:p>
          <a:endParaRPr lang="en-US"/>
        </a:p>
      </dgm:t>
    </dgm:pt>
    <dgm:pt modelId="{BE0F47EE-35BA-4AB3-BBA4-4A4A938BF468}" type="pres">
      <dgm:prSet presAssocID="{14B463B8-CE12-4E5B-8394-01088EFA3B2E}" presName="connectorText" presStyleLbl="sibTrans2D1" presStyleIdx="3" presStyleCnt="5"/>
      <dgm:spPr/>
      <dgm:t>
        <a:bodyPr/>
        <a:lstStyle/>
        <a:p>
          <a:endParaRPr lang="en-US"/>
        </a:p>
      </dgm:t>
    </dgm:pt>
    <dgm:pt modelId="{B3F03108-40FF-49E4-9C16-E2267D7712B2}" type="pres">
      <dgm:prSet presAssocID="{70AE824A-DBB7-411C-9AA0-CD868D323CF4}" presName="node" presStyleLbl="node1" presStyleIdx="4" presStyleCnt="5" custScaleX="113073" custScaleY="113073">
        <dgm:presLayoutVars>
          <dgm:bulletEnabled val="1"/>
        </dgm:presLayoutVars>
      </dgm:prSet>
      <dgm:spPr/>
      <dgm:t>
        <a:bodyPr/>
        <a:lstStyle/>
        <a:p>
          <a:endParaRPr lang="en-US"/>
        </a:p>
      </dgm:t>
    </dgm:pt>
    <dgm:pt modelId="{CB887570-4580-4F62-B24B-FD39292A34C5}" type="pres">
      <dgm:prSet presAssocID="{97C2213F-3D04-46AC-93FA-2D79B46B0A51}" presName="sibTrans" presStyleLbl="sibTrans2D1" presStyleIdx="4" presStyleCnt="5"/>
      <dgm:spPr/>
      <dgm:t>
        <a:bodyPr/>
        <a:lstStyle/>
        <a:p>
          <a:endParaRPr lang="en-US"/>
        </a:p>
      </dgm:t>
    </dgm:pt>
    <dgm:pt modelId="{458D0D89-6B18-455C-8B87-39211AC940AB}" type="pres">
      <dgm:prSet presAssocID="{97C2213F-3D04-46AC-93FA-2D79B46B0A51}" presName="connectorText" presStyleLbl="sibTrans2D1" presStyleIdx="4" presStyleCnt="5"/>
      <dgm:spPr/>
      <dgm:t>
        <a:bodyPr/>
        <a:lstStyle/>
        <a:p>
          <a:endParaRPr lang="en-US"/>
        </a:p>
      </dgm:t>
    </dgm:pt>
  </dgm:ptLst>
  <dgm:cxnLst>
    <dgm:cxn modelId="{E016135F-8E95-49AE-A5FF-A3F8A9C2B8AD}" srcId="{9C49D1B4-822D-4748-BD7B-84290F566E6D}" destId="{E827B133-A86B-4D38-B6EA-A6A38176B70C}" srcOrd="2" destOrd="0" parTransId="{C0CD2EBB-71C5-473F-947A-35401D72DE66}" sibTransId="{73E7BC1E-CF52-48BD-A36D-F68673ED2978}"/>
    <dgm:cxn modelId="{63E3E3B5-3B2A-4990-85DF-BB3157BE36E5}" type="presOf" srcId="{3C484916-34A7-4B73-87EB-62A234E40FD1}" destId="{D3782DD8-4393-4C9D-961B-DC5DD7F74C41}" srcOrd="0" destOrd="0" presId="urn:microsoft.com/office/officeart/2005/8/layout/cycle2"/>
    <dgm:cxn modelId="{5D72D30C-E104-4B47-80D8-AA6F53A632EF}" type="presOf" srcId="{274929A0-BD58-4AD0-B249-5C493E630512}" destId="{B4BBE0E5-7DB4-4F2B-8824-D87681DD7B62}" srcOrd="0" destOrd="0" presId="urn:microsoft.com/office/officeart/2005/8/layout/cycle2"/>
    <dgm:cxn modelId="{3A8C0EBD-3753-45B6-A918-40434B6B45C4}" type="presOf" srcId="{3C484916-34A7-4B73-87EB-62A234E40FD1}" destId="{21EA7C55-94DB-42F7-9D78-AD9E6ACD39D7}" srcOrd="1" destOrd="0" presId="urn:microsoft.com/office/officeart/2005/8/layout/cycle2"/>
    <dgm:cxn modelId="{B1E5C329-FBCC-43DA-A512-EC66785D1432}" srcId="{9C49D1B4-822D-4748-BD7B-84290F566E6D}" destId="{616AFD25-5F1D-4252-B279-93349779EE02}" srcOrd="3" destOrd="0" parTransId="{65BC7393-866B-4AEA-9598-3483B3D5455F}" sibTransId="{14B463B8-CE12-4E5B-8394-01088EFA3B2E}"/>
    <dgm:cxn modelId="{7C73D5DB-FC6B-4755-9981-AEFD33B6B6D2}" srcId="{9C49D1B4-822D-4748-BD7B-84290F566E6D}" destId="{70AE824A-DBB7-411C-9AA0-CD868D323CF4}" srcOrd="4" destOrd="0" parTransId="{13A4EEF1-3769-46CB-AFFC-8BB2964EC310}" sibTransId="{97C2213F-3D04-46AC-93FA-2D79B46B0A51}"/>
    <dgm:cxn modelId="{C485945C-D383-4753-B73B-4EB385E8E589}" type="presOf" srcId="{14B463B8-CE12-4E5B-8394-01088EFA3B2E}" destId="{9B26E034-5531-4ABD-B2F0-3317286284CA}" srcOrd="0" destOrd="0" presId="urn:microsoft.com/office/officeart/2005/8/layout/cycle2"/>
    <dgm:cxn modelId="{E5AFCAEF-E234-42E3-8BCC-14C8FA478D6B}" type="presOf" srcId="{274929A0-BD58-4AD0-B249-5C493E630512}" destId="{63C54B3C-30CF-4B9A-945E-D2D6D1730D58}" srcOrd="1" destOrd="0" presId="urn:microsoft.com/office/officeart/2005/8/layout/cycle2"/>
    <dgm:cxn modelId="{4D3B5261-4DAE-48F5-B520-E85FA88C67D7}" type="presOf" srcId="{E827B133-A86B-4D38-B6EA-A6A38176B70C}" destId="{C5EEF992-C54A-415C-8733-1CCE0F878BA7}" srcOrd="0" destOrd="0" presId="urn:microsoft.com/office/officeart/2005/8/layout/cycle2"/>
    <dgm:cxn modelId="{6244A1AB-C49B-44A1-9EA3-090A4C903BED}" type="presOf" srcId="{97C2213F-3D04-46AC-93FA-2D79B46B0A51}" destId="{458D0D89-6B18-455C-8B87-39211AC940AB}" srcOrd="1" destOrd="0" presId="urn:microsoft.com/office/officeart/2005/8/layout/cycle2"/>
    <dgm:cxn modelId="{9DE787CE-1D1B-410B-90CF-3CE463A9CB06}" type="presOf" srcId="{73E7BC1E-CF52-48BD-A36D-F68673ED2978}" destId="{45873AF1-966C-476E-8E9E-87E77C7FB8BF}" srcOrd="0" destOrd="0" presId="urn:microsoft.com/office/officeart/2005/8/layout/cycle2"/>
    <dgm:cxn modelId="{AE389D4C-6AD8-440F-A46E-0B4B86526E2B}" type="presOf" srcId="{E4007CE1-F721-4A38-84F2-336EB15744E1}" destId="{BC8B58D8-697A-40EE-8E7A-40100F8C6E6F}" srcOrd="0" destOrd="0" presId="urn:microsoft.com/office/officeart/2005/8/layout/cycle2"/>
    <dgm:cxn modelId="{C1C7C696-F4B0-435F-BC90-31149BF845ED}" srcId="{9C49D1B4-822D-4748-BD7B-84290F566E6D}" destId="{0162267F-CECB-46F8-BB11-A754B6A70465}" srcOrd="1" destOrd="0" parTransId="{05733673-24A6-426F-A500-D2BCCB942442}" sibTransId="{274929A0-BD58-4AD0-B249-5C493E630512}"/>
    <dgm:cxn modelId="{BD64F441-7DE1-4533-9804-96EB8E963E9A}" srcId="{9C49D1B4-822D-4748-BD7B-84290F566E6D}" destId="{E4007CE1-F721-4A38-84F2-336EB15744E1}" srcOrd="0" destOrd="0" parTransId="{45AA9DDE-34BC-41ED-A7D9-29112419F26A}" sibTransId="{3C484916-34A7-4B73-87EB-62A234E40FD1}"/>
    <dgm:cxn modelId="{25014FE7-04E3-45F0-B90A-AFC559627688}" type="presOf" srcId="{73E7BC1E-CF52-48BD-A36D-F68673ED2978}" destId="{915B08C9-22A8-4320-AF65-18EAD73A238D}" srcOrd="1" destOrd="0" presId="urn:microsoft.com/office/officeart/2005/8/layout/cycle2"/>
    <dgm:cxn modelId="{0E500CB0-C87C-472E-A636-EF564FBE1D86}" type="presOf" srcId="{70AE824A-DBB7-411C-9AA0-CD868D323CF4}" destId="{B3F03108-40FF-49E4-9C16-E2267D7712B2}" srcOrd="0" destOrd="0" presId="urn:microsoft.com/office/officeart/2005/8/layout/cycle2"/>
    <dgm:cxn modelId="{C54887B7-BC20-4C29-A26C-D8AFC84C8841}" type="presOf" srcId="{0162267F-CECB-46F8-BB11-A754B6A70465}" destId="{255823B7-766B-4617-BC71-773BF01377CC}" srcOrd="0" destOrd="0" presId="urn:microsoft.com/office/officeart/2005/8/layout/cycle2"/>
    <dgm:cxn modelId="{CC595966-12DE-47F3-B29B-39EB0D51CC77}" type="presOf" srcId="{14B463B8-CE12-4E5B-8394-01088EFA3B2E}" destId="{BE0F47EE-35BA-4AB3-BBA4-4A4A938BF468}" srcOrd="1" destOrd="0" presId="urn:microsoft.com/office/officeart/2005/8/layout/cycle2"/>
    <dgm:cxn modelId="{C56CC5BA-F22A-4145-BFEF-CA9E007AA6A3}" type="presOf" srcId="{616AFD25-5F1D-4252-B279-93349779EE02}" destId="{B9AD23DF-92DD-4F2A-A2C1-391FEA091D21}" srcOrd="0" destOrd="0" presId="urn:microsoft.com/office/officeart/2005/8/layout/cycle2"/>
    <dgm:cxn modelId="{6C280150-5E88-47D2-916A-A5B37848B856}" type="presOf" srcId="{97C2213F-3D04-46AC-93FA-2D79B46B0A51}" destId="{CB887570-4580-4F62-B24B-FD39292A34C5}" srcOrd="0" destOrd="0" presId="urn:microsoft.com/office/officeart/2005/8/layout/cycle2"/>
    <dgm:cxn modelId="{9B2DB84B-19B3-477F-985B-5989D260414E}" type="presOf" srcId="{9C49D1B4-822D-4748-BD7B-84290F566E6D}" destId="{A0604092-0C96-4583-BB56-19F2986A6158}" srcOrd="0" destOrd="0" presId="urn:microsoft.com/office/officeart/2005/8/layout/cycle2"/>
    <dgm:cxn modelId="{F7A1110D-88AC-45C3-B339-AF9E6078E481}" type="presParOf" srcId="{A0604092-0C96-4583-BB56-19F2986A6158}" destId="{BC8B58D8-697A-40EE-8E7A-40100F8C6E6F}" srcOrd="0" destOrd="0" presId="urn:microsoft.com/office/officeart/2005/8/layout/cycle2"/>
    <dgm:cxn modelId="{74E120FC-8764-41EF-AB10-0C989DFA155D}" type="presParOf" srcId="{A0604092-0C96-4583-BB56-19F2986A6158}" destId="{D3782DD8-4393-4C9D-961B-DC5DD7F74C41}" srcOrd="1" destOrd="0" presId="urn:microsoft.com/office/officeart/2005/8/layout/cycle2"/>
    <dgm:cxn modelId="{0105F0AD-025E-479E-A003-D7D37E24FA54}" type="presParOf" srcId="{D3782DD8-4393-4C9D-961B-DC5DD7F74C41}" destId="{21EA7C55-94DB-42F7-9D78-AD9E6ACD39D7}" srcOrd="0" destOrd="0" presId="urn:microsoft.com/office/officeart/2005/8/layout/cycle2"/>
    <dgm:cxn modelId="{7E4D2F4C-7609-409F-8C19-C37B9E8EEFD3}" type="presParOf" srcId="{A0604092-0C96-4583-BB56-19F2986A6158}" destId="{255823B7-766B-4617-BC71-773BF01377CC}" srcOrd="2" destOrd="0" presId="urn:microsoft.com/office/officeart/2005/8/layout/cycle2"/>
    <dgm:cxn modelId="{A16EF941-7AB6-4EED-9C93-F212EEBBCE25}" type="presParOf" srcId="{A0604092-0C96-4583-BB56-19F2986A6158}" destId="{B4BBE0E5-7DB4-4F2B-8824-D87681DD7B62}" srcOrd="3" destOrd="0" presId="urn:microsoft.com/office/officeart/2005/8/layout/cycle2"/>
    <dgm:cxn modelId="{60B5CE0D-7C5F-4062-9F07-A164C63960C2}" type="presParOf" srcId="{B4BBE0E5-7DB4-4F2B-8824-D87681DD7B62}" destId="{63C54B3C-30CF-4B9A-945E-D2D6D1730D58}" srcOrd="0" destOrd="0" presId="urn:microsoft.com/office/officeart/2005/8/layout/cycle2"/>
    <dgm:cxn modelId="{DDF31A12-D1E7-48CD-9BE3-F6BC0795E6E9}" type="presParOf" srcId="{A0604092-0C96-4583-BB56-19F2986A6158}" destId="{C5EEF992-C54A-415C-8733-1CCE0F878BA7}" srcOrd="4" destOrd="0" presId="urn:microsoft.com/office/officeart/2005/8/layout/cycle2"/>
    <dgm:cxn modelId="{0B4D8A42-064E-4751-A28E-371AEB6E0EBE}" type="presParOf" srcId="{A0604092-0C96-4583-BB56-19F2986A6158}" destId="{45873AF1-966C-476E-8E9E-87E77C7FB8BF}" srcOrd="5" destOrd="0" presId="urn:microsoft.com/office/officeart/2005/8/layout/cycle2"/>
    <dgm:cxn modelId="{4A8867FA-DD70-4F13-8E32-56731F2854B9}" type="presParOf" srcId="{45873AF1-966C-476E-8E9E-87E77C7FB8BF}" destId="{915B08C9-22A8-4320-AF65-18EAD73A238D}" srcOrd="0" destOrd="0" presId="urn:microsoft.com/office/officeart/2005/8/layout/cycle2"/>
    <dgm:cxn modelId="{E3A89FC0-2ADB-43F3-8E4D-744E888903DF}" type="presParOf" srcId="{A0604092-0C96-4583-BB56-19F2986A6158}" destId="{B9AD23DF-92DD-4F2A-A2C1-391FEA091D21}" srcOrd="6" destOrd="0" presId="urn:microsoft.com/office/officeart/2005/8/layout/cycle2"/>
    <dgm:cxn modelId="{10AF83F1-09A5-487C-9015-BB609E176A72}" type="presParOf" srcId="{A0604092-0C96-4583-BB56-19F2986A6158}" destId="{9B26E034-5531-4ABD-B2F0-3317286284CA}" srcOrd="7" destOrd="0" presId="urn:microsoft.com/office/officeart/2005/8/layout/cycle2"/>
    <dgm:cxn modelId="{CAB09CDB-E392-4D3F-BBDD-F1DF55664616}" type="presParOf" srcId="{9B26E034-5531-4ABD-B2F0-3317286284CA}" destId="{BE0F47EE-35BA-4AB3-BBA4-4A4A938BF468}" srcOrd="0" destOrd="0" presId="urn:microsoft.com/office/officeart/2005/8/layout/cycle2"/>
    <dgm:cxn modelId="{FF1BD904-B685-4D88-A9E3-B93B36B5575C}" type="presParOf" srcId="{A0604092-0C96-4583-BB56-19F2986A6158}" destId="{B3F03108-40FF-49E4-9C16-E2267D7712B2}" srcOrd="8" destOrd="0" presId="urn:microsoft.com/office/officeart/2005/8/layout/cycle2"/>
    <dgm:cxn modelId="{80451B3B-DBAA-457E-872D-F4CDB7F585D8}" type="presParOf" srcId="{A0604092-0C96-4583-BB56-19F2986A6158}" destId="{CB887570-4580-4F62-B24B-FD39292A34C5}" srcOrd="9" destOrd="0" presId="urn:microsoft.com/office/officeart/2005/8/layout/cycle2"/>
    <dgm:cxn modelId="{30C42766-B08D-4FD3-9BBE-3D232A7E6FDF}" type="presParOf" srcId="{CB887570-4580-4F62-B24B-FD39292A34C5}" destId="{458D0D89-6B18-455C-8B87-39211AC940AB}"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042BB-7C06-44CA-87D6-3E332B5A7D69}"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102ACF90-9713-4557-ADC3-08EADDECC451}">
      <dgm:prSet phldrT="[Text]"/>
      <dgm:spPr/>
      <dgm:t>
        <a:bodyPr/>
        <a:lstStyle/>
        <a:p>
          <a:r>
            <a:rPr lang="en-US" dirty="0" smtClean="0"/>
            <a:t>DLM File</a:t>
          </a:r>
          <a:endParaRPr lang="en-US" dirty="0"/>
        </a:p>
      </dgm:t>
    </dgm:pt>
    <dgm:pt modelId="{05E0F8F2-26CE-48EB-A0AE-048D1EF5A295}" type="parTrans" cxnId="{77136F9E-4BD9-477C-A1D0-F624A3D75C20}">
      <dgm:prSet/>
      <dgm:spPr/>
      <dgm:t>
        <a:bodyPr/>
        <a:lstStyle/>
        <a:p>
          <a:endParaRPr lang="en-US"/>
        </a:p>
      </dgm:t>
    </dgm:pt>
    <dgm:pt modelId="{E2C839C5-9123-41E9-B377-5052344E6A5D}" type="sibTrans" cxnId="{77136F9E-4BD9-477C-A1D0-F624A3D75C20}">
      <dgm:prSet/>
      <dgm:spPr/>
      <dgm:t>
        <a:bodyPr/>
        <a:lstStyle/>
        <a:p>
          <a:endParaRPr lang="en-US"/>
        </a:p>
      </dgm:t>
    </dgm:pt>
    <dgm:pt modelId="{D0493763-1033-43E2-B4DA-C93E0FB80F1C}">
      <dgm:prSet phldrT="[Text]"/>
      <dgm:spPr/>
      <dgm:t>
        <a:bodyPr/>
        <a:lstStyle/>
        <a:p>
          <a:r>
            <a:rPr lang="en-US" dirty="0" err="1" smtClean="0"/>
            <a:t>IDL_Load</a:t>
          </a:r>
          <a:r>
            <a:rPr lang="en-US" dirty="0" smtClean="0"/>
            <a:t> function</a:t>
          </a:r>
          <a:endParaRPr lang="en-US" dirty="0"/>
        </a:p>
      </dgm:t>
    </dgm:pt>
    <dgm:pt modelId="{9FA8C7F5-46B5-4AB3-990A-5BFBC55A995C}" type="parTrans" cxnId="{23709F0C-15C2-4ED2-B5EF-12BD9282C0D4}">
      <dgm:prSet/>
      <dgm:spPr/>
      <dgm:t>
        <a:bodyPr/>
        <a:lstStyle/>
        <a:p>
          <a:endParaRPr lang="en-US"/>
        </a:p>
      </dgm:t>
    </dgm:pt>
    <dgm:pt modelId="{9D2257A2-6DA7-4843-A163-09BFF8A6E80C}" type="sibTrans" cxnId="{23709F0C-15C2-4ED2-B5EF-12BD9282C0D4}">
      <dgm:prSet/>
      <dgm:spPr/>
      <dgm:t>
        <a:bodyPr/>
        <a:lstStyle/>
        <a:p>
          <a:endParaRPr lang="en-US"/>
        </a:p>
      </dgm:t>
    </dgm:pt>
    <dgm:pt modelId="{369CD162-E81F-4559-ACE9-32710C124292}">
      <dgm:prSet phldrT="[Text]"/>
      <dgm:spPr/>
      <dgm:t>
        <a:bodyPr/>
        <a:lstStyle/>
        <a:p>
          <a:r>
            <a:rPr lang="en-US" dirty="0" smtClean="0"/>
            <a:t>Export Definition File</a:t>
          </a:r>
          <a:endParaRPr lang="en-US" dirty="0"/>
        </a:p>
      </dgm:t>
    </dgm:pt>
    <dgm:pt modelId="{A46EA481-B084-4AF5-BBDB-D898619B2F4F}" type="parTrans" cxnId="{CA12560C-D967-45EA-B2C0-3C3D15A73453}">
      <dgm:prSet/>
      <dgm:spPr/>
      <dgm:t>
        <a:bodyPr/>
        <a:lstStyle/>
        <a:p>
          <a:endParaRPr lang="en-US"/>
        </a:p>
      </dgm:t>
    </dgm:pt>
    <dgm:pt modelId="{34397E38-7794-4087-877A-3243366AF8D1}" type="sibTrans" cxnId="{CA12560C-D967-45EA-B2C0-3C3D15A73453}">
      <dgm:prSet/>
      <dgm:spPr/>
      <dgm:t>
        <a:bodyPr/>
        <a:lstStyle/>
        <a:p>
          <a:endParaRPr lang="en-US"/>
        </a:p>
      </dgm:t>
    </dgm:pt>
    <dgm:pt modelId="{7CE92D0E-9735-4218-83BE-F8B6F01C1327}">
      <dgm:prSet phldrT="[Text]"/>
      <dgm:spPr/>
      <dgm:t>
        <a:bodyPr/>
        <a:lstStyle/>
        <a:p>
          <a:r>
            <a:rPr lang="en-US" dirty="0" smtClean="0"/>
            <a:t>Corresponding C functions</a:t>
          </a:r>
          <a:endParaRPr lang="en-US" dirty="0"/>
        </a:p>
      </dgm:t>
    </dgm:pt>
    <dgm:pt modelId="{F1675E42-FA39-498C-8340-53A2AA12FA6F}" type="parTrans" cxnId="{D549B789-F524-4F1C-B715-3E0DCE8918C4}">
      <dgm:prSet/>
      <dgm:spPr/>
      <dgm:t>
        <a:bodyPr/>
        <a:lstStyle/>
        <a:p>
          <a:endParaRPr lang="en-US"/>
        </a:p>
      </dgm:t>
    </dgm:pt>
    <dgm:pt modelId="{7900685D-B85D-4E0D-BCD2-10B2CCAD07C2}" type="sibTrans" cxnId="{D549B789-F524-4F1C-B715-3E0DCE8918C4}">
      <dgm:prSet/>
      <dgm:spPr/>
      <dgm:t>
        <a:bodyPr/>
        <a:lstStyle/>
        <a:p>
          <a:endParaRPr lang="en-US"/>
        </a:p>
      </dgm:t>
    </dgm:pt>
    <dgm:pt modelId="{684595F3-4714-473C-89B7-5204EA6FC3AB}">
      <dgm:prSet phldrT="[Text]"/>
      <dgm:spPr/>
      <dgm:t>
        <a:bodyPr/>
        <a:lstStyle/>
        <a:p>
          <a:r>
            <a:rPr lang="en-US" dirty="0" smtClean="0"/>
            <a:t>IDL Wrapper Code</a:t>
          </a:r>
          <a:endParaRPr lang="en-US" dirty="0"/>
        </a:p>
      </dgm:t>
    </dgm:pt>
    <dgm:pt modelId="{4D6AB52A-6226-4244-B6ED-0FFAEC184E55}" type="parTrans" cxnId="{036768B9-820F-4511-AF1C-2D4F685EC588}">
      <dgm:prSet/>
      <dgm:spPr/>
      <dgm:t>
        <a:bodyPr/>
        <a:lstStyle/>
        <a:p>
          <a:endParaRPr lang="en-US"/>
        </a:p>
      </dgm:t>
    </dgm:pt>
    <dgm:pt modelId="{E00CB0A2-7C57-478B-A5F7-1B732A403FD8}" type="sibTrans" cxnId="{036768B9-820F-4511-AF1C-2D4F685EC588}">
      <dgm:prSet/>
      <dgm:spPr/>
      <dgm:t>
        <a:bodyPr/>
        <a:lstStyle/>
        <a:p>
          <a:endParaRPr lang="en-US"/>
        </a:p>
      </dgm:t>
    </dgm:pt>
    <dgm:pt modelId="{D8F3B937-C27C-4512-8FA0-5A21CA87538D}" type="pres">
      <dgm:prSet presAssocID="{039042BB-7C06-44CA-87D6-3E332B5A7D69}" presName="diagram" presStyleCnt="0">
        <dgm:presLayoutVars>
          <dgm:dir/>
          <dgm:resizeHandles val="exact"/>
        </dgm:presLayoutVars>
      </dgm:prSet>
      <dgm:spPr/>
      <dgm:t>
        <a:bodyPr/>
        <a:lstStyle/>
        <a:p>
          <a:endParaRPr lang="en-US"/>
        </a:p>
      </dgm:t>
    </dgm:pt>
    <dgm:pt modelId="{28B3B539-FEEC-47D7-8BE8-35EA6B0782DB}" type="pres">
      <dgm:prSet presAssocID="{102ACF90-9713-4557-ADC3-08EADDECC451}" presName="node" presStyleLbl="node1" presStyleIdx="0" presStyleCnt="5">
        <dgm:presLayoutVars>
          <dgm:bulletEnabled val="1"/>
        </dgm:presLayoutVars>
      </dgm:prSet>
      <dgm:spPr/>
      <dgm:t>
        <a:bodyPr/>
        <a:lstStyle/>
        <a:p>
          <a:endParaRPr lang="en-US"/>
        </a:p>
      </dgm:t>
    </dgm:pt>
    <dgm:pt modelId="{FA5A4776-12E9-4E89-B49F-5CF92B9F1539}" type="pres">
      <dgm:prSet presAssocID="{E2C839C5-9123-41E9-B377-5052344E6A5D}" presName="sibTrans" presStyleCnt="0"/>
      <dgm:spPr/>
    </dgm:pt>
    <dgm:pt modelId="{D09F9DD4-3DB2-430E-9129-26C519654DFC}" type="pres">
      <dgm:prSet presAssocID="{D0493763-1033-43E2-B4DA-C93E0FB80F1C}" presName="node" presStyleLbl="node1" presStyleIdx="1" presStyleCnt="5">
        <dgm:presLayoutVars>
          <dgm:bulletEnabled val="1"/>
        </dgm:presLayoutVars>
      </dgm:prSet>
      <dgm:spPr/>
      <dgm:t>
        <a:bodyPr/>
        <a:lstStyle/>
        <a:p>
          <a:endParaRPr lang="en-US"/>
        </a:p>
      </dgm:t>
    </dgm:pt>
    <dgm:pt modelId="{FAD8DE6D-DE7B-41E3-810C-AE53D0667D2F}" type="pres">
      <dgm:prSet presAssocID="{9D2257A2-6DA7-4843-A163-09BFF8A6E80C}" presName="sibTrans" presStyleCnt="0"/>
      <dgm:spPr/>
    </dgm:pt>
    <dgm:pt modelId="{E88CBF7B-F188-41F3-B1C4-79B11CEF7917}" type="pres">
      <dgm:prSet presAssocID="{369CD162-E81F-4559-ACE9-32710C124292}" presName="node" presStyleLbl="node1" presStyleIdx="2" presStyleCnt="5">
        <dgm:presLayoutVars>
          <dgm:bulletEnabled val="1"/>
        </dgm:presLayoutVars>
      </dgm:prSet>
      <dgm:spPr/>
      <dgm:t>
        <a:bodyPr/>
        <a:lstStyle/>
        <a:p>
          <a:endParaRPr lang="en-US"/>
        </a:p>
      </dgm:t>
    </dgm:pt>
    <dgm:pt modelId="{50619B20-F83A-48DD-8152-7BB384A099CF}" type="pres">
      <dgm:prSet presAssocID="{34397E38-7794-4087-877A-3243366AF8D1}" presName="sibTrans" presStyleCnt="0"/>
      <dgm:spPr/>
    </dgm:pt>
    <dgm:pt modelId="{D86B4186-E4B6-461F-99D8-E385869F3535}" type="pres">
      <dgm:prSet presAssocID="{7CE92D0E-9735-4218-83BE-F8B6F01C1327}" presName="node" presStyleLbl="node1" presStyleIdx="3" presStyleCnt="5">
        <dgm:presLayoutVars>
          <dgm:bulletEnabled val="1"/>
        </dgm:presLayoutVars>
      </dgm:prSet>
      <dgm:spPr/>
      <dgm:t>
        <a:bodyPr/>
        <a:lstStyle/>
        <a:p>
          <a:endParaRPr lang="en-US"/>
        </a:p>
      </dgm:t>
    </dgm:pt>
    <dgm:pt modelId="{3F4C1F94-75DB-49FF-A84A-89B8BEAFB091}" type="pres">
      <dgm:prSet presAssocID="{7900685D-B85D-4E0D-BCD2-10B2CCAD07C2}" presName="sibTrans" presStyleCnt="0"/>
      <dgm:spPr/>
    </dgm:pt>
    <dgm:pt modelId="{263D8C64-82FC-4164-8619-F57D6E525517}" type="pres">
      <dgm:prSet presAssocID="{684595F3-4714-473C-89B7-5204EA6FC3AB}" presName="node" presStyleLbl="node1" presStyleIdx="4" presStyleCnt="5">
        <dgm:presLayoutVars>
          <dgm:bulletEnabled val="1"/>
        </dgm:presLayoutVars>
      </dgm:prSet>
      <dgm:spPr/>
      <dgm:t>
        <a:bodyPr/>
        <a:lstStyle/>
        <a:p>
          <a:endParaRPr lang="en-US"/>
        </a:p>
      </dgm:t>
    </dgm:pt>
  </dgm:ptLst>
  <dgm:cxnLst>
    <dgm:cxn modelId="{0620F288-F77F-40F0-9779-A3E5EBDAF3BF}" type="presOf" srcId="{369CD162-E81F-4559-ACE9-32710C124292}" destId="{E88CBF7B-F188-41F3-B1C4-79B11CEF7917}" srcOrd="0" destOrd="0" presId="urn:microsoft.com/office/officeart/2005/8/layout/default"/>
    <dgm:cxn modelId="{C8103982-847B-4F2D-835A-2244A6D19EF1}" type="presOf" srcId="{102ACF90-9713-4557-ADC3-08EADDECC451}" destId="{28B3B539-FEEC-47D7-8BE8-35EA6B0782DB}" srcOrd="0" destOrd="0" presId="urn:microsoft.com/office/officeart/2005/8/layout/default"/>
    <dgm:cxn modelId="{23709F0C-15C2-4ED2-B5EF-12BD9282C0D4}" srcId="{039042BB-7C06-44CA-87D6-3E332B5A7D69}" destId="{D0493763-1033-43E2-B4DA-C93E0FB80F1C}" srcOrd="1" destOrd="0" parTransId="{9FA8C7F5-46B5-4AB3-990A-5BFBC55A995C}" sibTransId="{9D2257A2-6DA7-4843-A163-09BFF8A6E80C}"/>
    <dgm:cxn modelId="{D549B789-F524-4F1C-B715-3E0DCE8918C4}" srcId="{039042BB-7C06-44CA-87D6-3E332B5A7D69}" destId="{7CE92D0E-9735-4218-83BE-F8B6F01C1327}" srcOrd="3" destOrd="0" parTransId="{F1675E42-FA39-498C-8340-53A2AA12FA6F}" sibTransId="{7900685D-B85D-4E0D-BCD2-10B2CCAD07C2}"/>
    <dgm:cxn modelId="{036768B9-820F-4511-AF1C-2D4F685EC588}" srcId="{039042BB-7C06-44CA-87D6-3E332B5A7D69}" destId="{684595F3-4714-473C-89B7-5204EA6FC3AB}" srcOrd="4" destOrd="0" parTransId="{4D6AB52A-6226-4244-B6ED-0FFAEC184E55}" sibTransId="{E00CB0A2-7C57-478B-A5F7-1B732A403FD8}"/>
    <dgm:cxn modelId="{77136F9E-4BD9-477C-A1D0-F624A3D75C20}" srcId="{039042BB-7C06-44CA-87D6-3E332B5A7D69}" destId="{102ACF90-9713-4557-ADC3-08EADDECC451}" srcOrd="0" destOrd="0" parTransId="{05E0F8F2-26CE-48EB-A0AE-048D1EF5A295}" sibTransId="{E2C839C5-9123-41E9-B377-5052344E6A5D}"/>
    <dgm:cxn modelId="{8EB64F51-09A3-4DD3-915C-4949966593E5}" type="presOf" srcId="{684595F3-4714-473C-89B7-5204EA6FC3AB}" destId="{263D8C64-82FC-4164-8619-F57D6E525517}" srcOrd="0" destOrd="0" presId="urn:microsoft.com/office/officeart/2005/8/layout/default"/>
    <dgm:cxn modelId="{98D84DE1-4755-4A6A-8999-1A7C27FE862C}" type="presOf" srcId="{D0493763-1033-43E2-B4DA-C93E0FB80F1C}" destId="{D09F9DD4-3DB2-430E-9129-26C519654DFC}" srcOrd="0" destOrd="0" presId="urn:microsoft.com/office/officeart/2005/8/layout/default"/>
    <dgm:cxn modelId="{CA12560C-D967-45EA-B2C0-3C3D15A73453}" srcId="{039042BB-7C06-44CA-87D6-3E332B5A7D69}" destId="{369CD162-E81F-4559-ACE9-32710C124292}" srcOrd="2" destOrd="0" parTransId="{A46EA481-B084-4AF5-BBDB-D898619B2F4F}" sibTransId="{34397E38-7794-4087-877A-3243366AF8D1}"/>
    <dgm:cxn modelId="{D1125A40-BEDA-44F9-9295-79286AE9605E}" type="presOf" srcId="{7CE92D0E-9735-4218-83BE-F8B6F01C1327}" destId="{D86B4186-E4B6-461F-99D8-E385869F3535}" srcOrd="0" destOrd="0" presId="urn:microsoft.com/office/officeart/2005/8/layout/default"/>
    <dgm:cxn modelId="{A08BCD16-E5A4-4011-B21A-387FAFD9C0F9}" type="presOf" srcId="{039042BB-7C06-44CA-87D6-3E332B5A7D69}" destId="{D8F3B937-C27C-4512-8FA0-5A21CA87538D}" srcOrd="0" destOrd="0" presId="urn:microsoft.com/office/officeart/2005/8/layout/default"/>
    <dgm:cxn modelId="{63969689-23B5-404D-9286-F7537BFB3F32}" type="presParOf" srcId="{D8F3B937-C27C-4512-8FA0-5A21CA87538D}" destId="{28B3B539-FEEC-47D7-8BE8-35EA6B0782DB}" srcOrd="0" destOrd="0" presId="urn:microsoft.com/office/officeart/2005/8/layout/default"/>
    <dgm:cxn modelId="{971C1D59-7ACB-4FA5-A802-09C951C815C3}" type="presParOf" srcId="{D8F3B937-C27C-4512-8FA0-5A21CA87538D}" destId="{FA5A4776-12E9-4E89-B49F-5CF92B9F1539}" srcOrd="1" destOrd="0" presId="urn:microsoft.com/office/officeart/2005/8/layout/default"/>
    <dgm:cxn modelId="{57F85B1C-2EC6-45F6-AFA3-B44E32B8D69A}" type="presParOf" srcId="{D8F3B937-C27C-4512-8FA0-5A21CA87538D}" destId="{D09F9DD4-3DB2-430E-9129-26C519654DFC}" srcOrd="2" destOrd="0" presId="urn:microsoft.com/office/officeart/2005/8/layout/default"/>
    <dgm:cxn modelId="{FB3C6D91-D2E1-4EA2-BC3F-E76A3C23720B}" type="presParOf" srcId="{D8F3B937-C27C-4512-8FA0-5A21CA87538D}" destId="{FAD8DE6D-DE7B-41E3-810C-AE53D0667D2F}" srcOrd="3" destOrd="0" presId="urn:microsoft.com/office/officeart/2005/8/layout/default"/>
    <dgm:cxn modelId="{A64DEC6D-19D5-4EC9-A5C0-DE0D5D147A33}" type="presParOf" srcId="{D8F3B937-C27C-4512-8FA0-5A21CA87538D}" destId="{E88CBF7B-F188-41F3-B1C4-79B11CEF7917}" srcOrd="4" destOrd="0" presId="urn:microsoft.com/office/officeart/2005/8/layout/default"/>
    <dgm:cxn modelId="{B02E0BA7-A619-457A-B0DC-B1721352AC27}" type="presParOf" srcId="{D8F3B937-C27C-4512-8FA0-5A21CA87538D}" destId="{50619B20-F83A-48DD-8152-7BB384A099CF}" srcOrd="5" destOrd="0" presId="urn:microsoft.com/office/officeart/2005/8/layout/default"/>
    <dgm:cxn modelId="{A331A1FC-466D-4CFB-9CE5-A86D2A0A66B9}" type="presParOf" srcId="{D8F3B937-C27C-4512-8FA0-5A21CA87538D}" destId="{D86B4186-E4B6-461F-99D8-E385869F3535}" srcOrd="6" destOrd="0" presId="urn:microsoft.com/office/officeart/2005/8/layout/default"/>
    <dgm:cxn modelId="{CD4EAD49-15A7-4CE6-BBDC-71A1E30C3667}" type="presParOf" srcId="{D8F3B937-C27C-4512-8FA0-5A21CA87538D}" destId="{3F4C1F94-75DB-49FF-A84A-89B8BEAFB091}" srcOrd="7" destOrd="0" presId="urn:microsoft.com/office/officeart/2005/8/layout/default"/>
    <dgm:cxn modelId="{D3634A38-EA28-49A8-8B64-2AE478084F3B}" type="presParOf" srcId="{D8F3B937-C27C-4512-8FA0-5A21CA87538D}" destId="{263D8C64-82FC-4164-8619-F57D6E525517}" srcOrd="8"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5A0DFC-5859-4E94-9AE6-DEA3FD2E1E0C}"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2E5962CD-087B-499E-BE36-D6CC986AAE21}">
      <dgm:prSet phldrT="[Text]"/>
      <dgm:spPr/>
      <dgm:t>
        <a:bodyPr/>
        <a:lstStyle/>
        <a:p>
          <a:r>
            <a:rPr lang="en-US" dirty="0" smtClean="0"/>
            <a:t>What does your IDL program need?</a:t>
          </a:r>
          <a:endParaRPr lang="en-US" dirty="0"/>
        </a:p>
      </dgm:t>
    </dgm:pt>
    <dgm:pt modelId="{C3640223-0478-45D4-8FA1-683829006B5E}" type="parTrans" cxnId="{F92720CA-CF55-44FD-B6E6-3C52BE7E91CD}">
      <dgm:prSet/>
      <dgm:spPr/>
      <dgm:t>
        <a:bodyPr/>
        <a:lstStyle/>
        <a:p>
          <a:endParaRPr lang="en-US"/>
        </a:p>
      </dgm:t>
    </dgm:pt>
    <dgm:pt modelId="{479833C2-69DC-4ABF-A838-E44BB7810E83}" type="sibTrans" cxnId="{F92720CA-CF55-44FD-B6E6-3C52BE7E91CD}">
      <dgm:prSet/>
      <dgm:spPr/>
      <dgm:t>
        <a:bodyPr/>
        <a:lstStyle/>
        <a:p>
          <a:endParaRPr lang="en-US"/>
        </a:p>
      </dgm:t>
    </dgm:pt>
    <dgm:pt modelId="{2A30FE71-51D2-4DB2-A521-79721B86D462}">
      <dgm:prSet phldrT="[Text]"/>
      <dgm:spPr/>
      <dgm:t>
        <a:bodyPr/>
        <a:lstStyle/>
        <a:p>
          <a:r>
            <a:rPr lang="en-US" dirty="0" smtClean="0"/>
            <a:t>Think about what kinds of function/procedure calls you want in your IDL program.</a:t>
          </a:r>
          <a:endParaRPr lang="en-US" dirty="0"/>
        </a:p>
      </dgm:t>
    </dgm:pt>
    <dgm:pt modelId="{EDC341B8-B34F-436F-A94D-6BF5B348BCAC}" type="parTrans" cxnId="{6EC6580D-F8BA-437C-8A45-646906A3BB91}">
      <dgm:prSet/>
      <dgm:spPr/>
      <dgm:t>
        <a:bodyPr/>
        <a:lstStyle/>
        <a:p>
          <a:endParaRPr lang="en-US"/>
        </a:p>
      </dgm:t>
    </dgm:pt>
    <dgm:pt modelId="{0D2858DD-0CD6-49E7-8BB1-5A39BE5E2339}" type="sibTrans" cxnId="{6EC6580D-F8BA-437C-8A45-646906A3BB91}">
      <dgm:prSet/>
      <dgm:spPr/>
      <dgm:t>
        <a:bodyPr/>
        <a:lstStyle/>
        <a:p>
          <a:endParaRPr lang="en-US"/>
        </a:p>
      </dgm:t>
    </dgm:pt>
    <dgm:pt modelId="{2D194A04-416B-4EFE-85D5-0ED076820F71}">
      <dgm:prSet phldrT="[Text]"/>
      <dgm:spPr/>
      <dgm:t>
        <a:bodyPr/>
        <a:lstStyle/>
        <a:p>
          <a:r>
            <a:rPr lang="en-US" dirty="0" smtClean="0"/>
            <a:t>What can your C library do?</a:t>
          </a:r>
          <a:endParaRPr lang="en-US" dirty="0"/>
        </a:p>
      </dgm:t>
    </dgm:pt>
    <dgm:pt modelId="{E33C3F7E-1B72-41B7-B1A1-BF8D675EEC4C}" type="parTrans" cxnId="{6691190A-5850-448B-B8CF-E7E8339F905F}">
      <dgm:prSet/>
      <dgm:spPr/>
      <dgm:t>
        <a:bodyPr/>
        <a:lstStyle/>
        <a:p>
          <a:endParaRPr lang="en-US"/>
        </a:p>
      </dgm:t>
    </dgm:pt>
    <dgm:pt modelId="{2BED5EEB-51EB-48E0-8A44-AD9F36E31CDF}" type="sibTrans" cxnId="{6691190A-5850-448B-B8CF-E7E8339F905F}">
      <dgm:prSet/>
      <dgm:spPr/>
      <dgm:t>
        <a:bodyPr/>
        <a:lstStyle/>
        <a:p>
          <a:endParaRPr lang="en-US"/>
        </a:p>
      </dgm:t>
    </dgm:pt>
    <dgm:pt modelId="{3589F362-107E-47DD-8788-DE49DF424A2C}">
      <dgm:prSet phldrT="[Text]"/>
      <dgm:spPr/>
      <dgm:t>
        <a:bodyPr/>
        <a:lstStyle/>
        <a:p>
          <a:r>
            <a:rPr lang="en-US" dirty="0" smtClean="0"/>
            <a:t>Begin by writing your C library completely ignoring the IDL side.</a:t>
          </a:r>
          <a:endParaRPr lang="en-US" dirty="0"/>
        </a:p>
      </dgm:t>
    </dgm:pt>
    <dgm:pt modelId="{DCA2E10C-D443-46D9-A34F-306931C6A1D0}" type="parTrans" cxnId="{ECCE8F39-A3AA-450B-8F43-5A3FA302F385}">
      <dgm:prSet/>
      <dgm:spPr/>
      <dgm:t>
        <a:bodyPr/>
        <a:lstStyle/>
        <a:p>
          <a:endParaRPr lang="en-US"/>
        </a:p>
      </dgm:t>
    </dgm:pt>
    <dgm:pt modelId="{4E877E24-0B8B-4B33-88A9-D971724256E3}" type="sibTrans" cxnId="{ECCE8F39-A3AA-450B-8F43-5A3FA302F385}">
      <dgm:prSet/>
      <dgm:spPr/>
      <dgm:t>
        <a:bodyPr/>
        <a:lstStyle/>
        <a:p>
          <a:endParaRPr lang="en-US"/>
        </a:p>
      </dgm:t>
    </dgm:pt>
    <dgm:pt modelId="{BCBF2DE8-8AE8-4E8C-B114-5FFE90D867F5}">
      <dgm:prSet phldrT="[Text]"/>
      <dgm:spPr/>
      <dgm:t>
        <a:bodyPr/>
        <a:lstStyle/>
        <a:p>
          <a:r>
            <a:rPr lang="en-US" dirty="0" smtClean="0"/>
            <a:t>Put the two components together!</a:t>
          </a:r>
          <a:endParaRPr lang="en-US" dirty="0"/>
        </a:p>
      </dgm:t>
    </dgm:pt>
    <dgm:pt modelId="{E440621F-4AB7-499C-B4E2-4313B79C47F8}" type="parTrans" cxnId="{D55E36A8-B455-4C2B-9542-EE93C2E232EF}">
      <dgm:prSet/>
      <dgm:spPr/>
      <dgm:t>
        <a:bodyPr/>
        <a:lstStyle/>
        <a:p>
          <a:endParaRPr lang="en-US"/>
        </a:p>
      </dgm:t>
    </dgm:pt>
    <dgm:pt modelId="{C6DD7C56-4B85-45B2-963E-CCADF6F73FD1}" type="sibTrans" cxnId="{D55E36A8-B455-4C2B-9542-EE93C2E232EF}">
      <dgm:prSet/>
      <dgm:spPr/>
      <dgm:t>
        <a:bodyPr/>
        <a:lstStyle/>
        <a:p>
          <a:endParaRPr lang="en-US"/>
        </a:p>
      </dgm:t>
    </dgm:pt>
    <dgm:pt modelId="{52DFF26C-D47F-4C06-B903-539293BD7378}">
      <dgm:prSet phldrT="[Text]"/>
      <dgm:spPr/>
      <dgm:t>
        <a:bodyPr/>
        <a:lstStyle/>
        <a:p>
          <a:r>
            <a:rPr lang="en-US" dirty="0" smtClean="0"/>
            <a:t>After your C library is perfectly functional, you can wrap it in your IDL code.</a:t>
          </a:r>
          <a:endParaRPr lang="en-US" dirty="0"/>
        </a:p>
      </dgm:t>
    </dgm:pt>
    <dgm:pt modelId="{57101F4E-D462-4FE4-8991-60DF45FB73C1}" type="parTrans" cxnId="{7365B0E0-9C44-4BC6-A1C9-360B8905AADC}">
      <dgm:prSet/>
      <dgm:spPr/>
      <dgm:t>
        <a:bodyPr/>
        <a:lstStyle/>
        <a:p>
          <a:endParaRPr lang="en-US"/>
        </a:p>
      </dgm:t>
    </dgm:pt>
    <dgm:pt modelId="{5C9E8B90-2772-40D5-B302-6DB198000484}" type="sibTrans" cxnId="{7365B0E0-9C44-4BC6-A1C9-360B8905AADC}">
      <dgm:prSet/>
      <dgm:spPr/>
      <dgm:t>
        <a:bodyPr/>
        <a:lstStyle/>
        <a:p>
          <a:endParaRPr lang="en-US"/>
        </a:p>
      </dgm:t>
    </dgm:pt>
    <dgm:pt modelId="{88C38613-2387-4C02-BB00-3396DC396950}">
      <dgm:prSet phldrT="[Text]"/>
      <dgm:spPr/>
      <dgm:t>
        <a:bodyPr/>
        <a:lstStyle/>
        <a:p>
          <a:r>
            <a:rPr lang="en-US" dirty="0" smtClean="0"/>
            <a:t>THESE functions are the ones that </a:t>
          </a:r>
          <a:r>
            <a:rPr lang="en-US" dirty="0" err="1" smtClean="0"/>
            <a:t>IDL_Load</a:t>
          </a:r>
          <a:r>
            <a:rPr lang="en-US" dirty="0" smtClean="0"/>
            <a:t> maps the DLM functions to.</a:t>
          </a:r>
          <a:endParaRPr lang="en-US" dirty="0"/>
        </a:p>
      </dgm:t>
    </dgm:pt>
    <dgm:pt modelId="{3C122751-BCDE-43EF-A189-AF83B3D43838}" type="parTrans" cxnId="{006FB1C4-E96A-41C2-8278-54EBD8E05592}">
      <dgm:prSet/>
      <dgm:spPr/>
      <dgm:t>
        <a:bodyPr/>
        <a:lstStyle/>
        <a:p>
          <a:endParaRPr lang="en-US"/>
        </a:p>
      </dgm:t>
    </dgm:pt>
    <dgm:pt modelId="{90A5CD1C-E97A-40D7-8EF5-7BF82E8C482D}" type="sibTrans" cxnId="{006FB1C4-E96A-41C2-8278-54EBD8E05592}">
      <dgm:prSet/>
      <dgm:spPr/>
      <dgm:t>
        <a:bodyPr/>
        <a:lstStyle/>
        <a:p>
          <a:endParaRPr lang="en-US"/>
        </a:p>
      </dgm:t>
    </dgm:pt>
    <dgm:pt modelId="{3E7B98F3-1AB9-46B8-80EC-3063AB7187D6}">
      <dgm:prSet phldrT="[Text]"/>
      <dgm:spPr/>
      <dgm:t>
        <a:bodyPr/>
        <a:lstStyle/>
        <a:p>
          <a:r>
            <a:rPr lang="en-US" dirty="0" smtClean="0"/>
            <a:t>Write a DLM file so you have a good plan of what you want to do.</a:t>
          </a:r>
          <a:endParaRPr lang="en-US" dirty="0"/>
        </a:p>
      </dgm:t>
    </dgm:pt>
    <dgm:pt modelId="{686B4197-712A-4BEC-80E4-01082CC5F564}" type="parTrans" cxnId="{24EB91BB-6601-4B11-BCD3-F552C274343E}">
      <dgm:prSet/>
      <dgm:spPr/>
      <dgm:t>
        <a:bodyPr/>
        <a:lstStyle/>
        <a:p>
          <a:endParaRPr lang="en-US"/>
        </a:p>
      </dgm:t>
    </dgm:pt>
    <dgm:pt modelId="{C1EEFD3C-A97C-47D7-AD5F-C74ABD326473}" type="sibTrans" cxnId="{24EB91BB-6601-4B11-BCD3-F552C274343E}">
      <dgm:prSet/>
      <dgm:spPr/>
      <dgm:t>
        <a:bodyPr/>
        <a:lstStyle/>
        <a:p>
          <a:endParaRPr lang="en-US"/>
        </a:p>
      </dgm:t>
    </dgm:pt>
    <dgm:pt modelId="{C98219DC-1C19-41C1-892B-35A7C9C66391}">
      <dgm:prSet phldrT="[Text]"/>
      <dgm:spPr/>
      <dgm:t>
        <a:bodyPr/>
        <a:lstStyle/>
        <a:p>
          <a:r>
            <a:rPr lang="en-US" dirty="0" smtClean="0"/>
            <a:t>Map the DLM function/procedure names to C/C++ function names in your </a:t>
          </a:r>
          <a:r>
            <a:rPr lang="en-US" dirty="0" err="1" smtClean="0"/>
            <a:t>IDL_Load</a:t>
          </a:r>
          <a:r>
            <a:rPr lang="en-US" dirty="0" smtClean="0"/>
            <a:t> function.</a:t>
          </a:r>
          <a:endParaRPr lang="en-US" dirty="0"/>
        </a:p>
      </dgm:t>
    </dgm:pt>
    <dgm:pt modelId="{C9807911-6B32-4396-9EB0-C764AD632227}" type="parTrans" cxnId="{E1584469-463E-4478-9E5D-1F75B7ABC1C3}">
      <dgm:prSet/>
      <dgm:spPr/>
    </dgm:pt>
    <dgm:pt modelId="{71E85FC4-56B9-48A6-9E5B-CF10EC724FE8}" type="sibTrans" cxnId="{E1584469-463E-4478-9E5D-1F75B7ABC1C3}">
      <dgm:prSet/>
      <dgm:spPr/>
    </dgm:pt>
    <dgm:pt modelId="{558DC825-09CF-46F4-9307-28BA824F4E3F}">
      <dgm:prSet phldrT="[Text]"/>
      <dgm:spPr/>
      <dgm:t>
        <a:bodyPr/>
        <a:lstStyle/>
        <a:p>
          <a:r>
            <a:rPr lang="en-US" dirty="0" smtClean="0"/>
            <a:t>These library methods should be able to be called by any other C program and have it work.</a:t>
          </a:r>
          <a:endParaRPr lang="en-US" dirty="0"/>
        </a:p>
      </dgm:t>
    </dgm:pt>
    <dgm:pt modelId="{955DDE22-AC9A-4C80-90D8-696BE75B0011}" type="parTrans" cxnId="{85E4F467-B2C0-41C3-ADC9-4549A34B19BC}">
      <dgm:prSet/>
      <dgm:spPr/>
    </dgm:pt>
    <dgm:pt modelId="{715856EF-4374-41E0-852F-DDD51F05F5C0}" type="sibTrans" cxnId="{85E4F467-B2C0-41C3-ADC9-4549A34B19BC}">
      <dgm:prSet/>
      <dgm:spPr/>
    </dgm:pt>
    <dgm:pt modelId="{BAB2317A-7242-403A-ADB4-CC03E10524A3}">
      <dgm:prSet phldrT="[Text]"/>
      <dgm:spPr/>
      <dgm:t>
        <a:bodyPr/>
        <a:lstStyle/>
        <a:p>
          <a:r>
            <a:rPr lang="en-US" dirty="0" smtClean="0"/>
            <a:t>You should make the necessary type conversions  and call the C library.</a:t>
          </a:r>
          <a:endParaRPr lang="en-US" dirty="0"/>
        </a:p>
      </dgm:t>
    </dgm:pt>
    <dgm:pt modelId="{890CFA80-446A-4CA5-B632-C744FA77995C}" type="parTrans" cxnId="{E7A0D3C8-7670-4C18-9048-5CB17C2A4323}">
      <dgm:prSet/>
      <dgm:spPr/>
    </dgm:pt>
    <dgm:pt modelId="{4EC06133-7066-4AD0-AE9F-8751A7CDF723}" type="sibTrans" cxnId="{E7A0D3C8-7670-4C18-9048-5CB17C2A4323}">
      <dgm:prSet/>
      <dgm:spPr/>
    </dgm:pt>
    <dgm:pt modelId="{D29A7CDF-7EF5-452E-AB2D-D8CAB9530013}" type="pres">
      <dgm:prSet presAssocID="{D95A0DFC-5859-4E94-9AE6-DEA3FD2E1E0C}" presName="Name0" presStyleCnt="0">
        <dgm:presLayoutVars>
          <dgm:dir/>
          <dgm:animLvl val="lvl"/>
          <dgm:resizeHandles val="exact"/>
        </dgm:presLayoutVars>
      </dgm:prSet>
      <dgm:spPr/>
      <dgm:t>
        <a:bodyPr/>
        <a:lstStyle/>
        <a:p>
          <a:endParaRPr lang="en-US"/>
        </a:p>
      </dgm:t>
    </dgm:pt>
    <dgm:pt modelId="{274F0D1A-BD4C-433D-95CB-6DEBEE8EC93A}" type="pres">
      <dgm:prSet presAssocID="{2E5962CD-087B-499E-BE36-D6CC986AAE21}" presName="linNode" presStyleCnt="0"/>
      <dgm:spPr/>
    </dgm:pt>
    <dgm:pt modelId="{0BA20612-9612-4B72-9AE0-C81ADCA9702E}" type="pres">
      <dgm:prSet presAssocID="{2E5962CD-087B-499E-BE36-D6CC986AAE21}" presName="parentText" presStyleLbl="node1" presStyleIdx="0" presStyleCnt="3">
        <dgm:presLayoutVars>
          <dgm:chMax val="1"/>
          <dgm:bulletEnabled val="1"/>
        </dgm:presLayoutVars>
      </dgm:prSet>
      <dgm:spPr/>
      <dgm:t>
        <a:bodyPr/>
        <a:lstStyle/>
        <a:p>
          <a:endParaRPr lang="en-US"/>
        </a:p>
      </dgm:t>
    </dgm:pt>
    <dgm:pt modelId="{D443C19F-5A64-4ACA-9D51-6BA563AE192F}" type="pres">
      <dgm:prSet presAssocID="{2E5962CD-087B-499E-BE36-D6CC986AAE21}" presName="descendantText" presStyleLbl="alignAccFollowNode1" presStyleIdx="0" presStyleCnt="3">
        <dgm:presLayoutVars>
          <dgm:bulletEnabled val="1"/>
        </dgm:presLayoutVars>
      </dgm:prSet>
      <dgm:spPr/>
      <dgm:t>
        <a:bodyPr/>
        <a:lstStyle/>
        <a:p>
          <a:endParaRPr lang="en-US"/>
        </a:p>
      </dgm:t>
    </dgm:pt>
    <dgm:pt modelId="{D447FA88-BC69-4F42-9462-EA5CC60C6FA3}" type="pres">
      <dgm:prSet presAssocID="{479833C2-69DC-4ABF-A838-E44BB7810E83}" presName="sp" presStyleCnt="0"/>
      <dgm:spPr/>
    </dgm:pt>
    <dgm:pt modelId="{43FAAA51-92DA-4ACC-8804-06AE1E8E54A0}" type="pres">
      <dgm:prSet presAssocID="{2D194A04-416B-4EFE-85D5-0ED076820F71}" presName="linNode" presStyleCnt="0"/>
      <dgm:spPr/>
    </dgm:pt>
    <dgm:pt modelId="{80525804-9488-4E73-9537-AE9B04D78325}" type="pres">
      <dgm:prSet presAssocID="{2D194A04-416B-4EFE-85D5-0ED076820F71}" presName="parentText" presStyleLbl="node1" presStyleIdx="1" presStyleCnt="3">
        <dgm:presLayoutVars>
          <dgm:chMax val="1"/>
          <dgm:bulletEnabled val="1"/>
        </dgm:presLayoutVars>
      </dgm:prSet>
      <dgm:spPr/>
      <dgm:t>
        <a:bodyPr/>
        <a:lstStyle/>
        <a:p>
          <a:endParaRPr lang="en-US"/>
        </a:p>
      </dgm:t>
    </dgm:pt>
    <dgm:pt modelId="{32B4E6DF-CA37-473F-BCA7-9B33B25108DE}" type="pres">
      <dgm:prSet presAssocID="{2D194A04-416B-4EFE-85D5-0ED076820F71}" presName="descendantText" presStyleLbl="alignAccFollowNode1" presStyleIdx="1" presStyleCnt="3">
        <dgm:presLayoutVars>
          <dgm:bulletEnabled val="1"/>
        </dgm:presLayoutVars>
      </dgm:prSet>
      <dgm:spPr/>
      <dgm:t>
        <a:bodyPr/>
        <a:lstStyle/>
        <a:p>
          <a:endParaRPr lang="en-US"/>
        </a:p>
      </dgm:t>
    </dgm:pt>
    <dgm:pt modelId="{EBC8E926-B6AE-4610-AC5C-27203825D9B3}" type="pres">
      <dgm:prSet presAssocID="{2BED5EEB-51EB-48E0-8A44-AD9F36E31CDF}" presName="sp" presStyleCnt="0"/>
      <dgm:spPr/>
    </dgm:pt>
    <dgm:pt modelId="{8A5A496B-8DC7-4F7D-8FD5-5C2F0DED676B}" type="pres">
      <dgm:prSet presAssocID="{BCBF2DE8-8AE8-4E8C-B114-5FFE90D867F5}" presName="linNode" presStyleCnt="0"/>
      <dgm:spPr/>
    </dgm:pt>
    <dgm:pt modelId="{5630D0B4-51AF-43FF-9439-45F352B5086E}" type="pres">
      <dgm:prSet presAssocID="{BCBF2DE8-8AE8-4E8C-B114-5FFE90D867F5}" presName="parentText" presStyleLbl="node1" presStyleIdx="2" presStyleCnt="3">
        <dgm:presLayoutVars>
          <dgm:chMax val="1"/>
          <dgm:bulletEnabled val="1"/>
        </dgm:presLayoutVars>
      </dgm:prSet>
      <dgm:spPr/>
      <dgm:t>
        <a:bodyPr/>
        <a:lstStyle/>
        <a:p>
          <a:endParaRPr lang="en-US"/>
        </a:p>
      </dgm:t>
    </dgm:pt>
    <dgm:pt modelId="{4B40B63A-F3BC-4361-93A9-58F5A2D5377F}" type="pres">
      <dgm:prSet presAssocID="{BCBF2DE8-8AE8-4E8C-B114-5FFE90D867F5}" presName="descendantText" presStyleLbl="alignAccFollowNode1" presStyleIdx="2" presStyleCnt="3">
        <dgm:presLayoutVars>
          <dgm:bulletEnabled val="1"/>
        </dgm:presLayoutVars>
      </dgm:prSet>
      <dgm:spPr/>
      <dgm:t>
        <a:bodyPr/>
        <a:lstStyle/>
        <a:p>
          <a:endParaRPr lang="en-US"/>
        </a:p>
      </dgm:t>
    </dgm:pt>
  </dgm:ptLst>
  <dgm:cxnLst>
    <dgm:cxn modelId="{F92720CA-CF55-44FD-B6E6-3C52BE7E91CD}" srcId="{D95A0DFC-5859-4E94-9AE6-DEA3FD2E1E0C}" destId="{2E5962CD-087B-499E-BE36-D6CC986AAE21}" srcOrd="0" destOrd="0" parTransId="{C3640223-0478-45D4-8FA1-683829006B5E}" sibTransId="{479833C2-69DC-4ABF-A838-E44BB7810E83}"/>
    <dgm:cxn modelId="{85E4F467-B2C0-41C3-ADC9-4549A34B19BC}" srcId="{2D194A04-416B-4EFE-85D5-0ED076820F71}" destId="{558DC825-09CF-46F4-9307-28BA824F4E3F}" srcOrd="1" destOrd="0" parTransId="{955DDE22-AC9A-4C80-90D8-696BE75B0011}" sibTransId="{715856EF-4374-41E0-852F-DDD51F05F5C0}"/>
    <dgm:cxn modelId="{FEBEB606-6F02-4D4A-8AE8-941F65140308}" type="presOf" srcId="{BAB2317A-7242-403A-ADB4-CC03E10524A3}" destId="{4B40B63A-F3BC-4361-93A9-58F5A2D5377F}" srcOrd="0" destOrd="2" presId="urn:microsoft.com/office/officeart/2005/8/layout/vList5"/>
    <dgm:cxn modelId="{297F0B6F-0839-41C2-B369-1F826D9105D8}" type="presOf" srcId="{558DC825-09CF-46F4-9307-28BA824F4E3F}" destId="{32B4E6DF-CA37-473F-BCA7-9B33B25108DE}" srcOrd="0" destOrd="1" presId="urn:microsoft.com/office/officeart/2005/8/layout/vList5"/>
    <dgm:cxn modelId="{24EB91BB-6601-4B11-BCD3-F552C274343E}" srcId="{2E5962CD-087B-499E-BE36-D6CC986AAE21}" destId="{3E7B98F3-1AB9-46B8-80EC-3063AB7187D6}" srcOrd="1" destOrd="0" parTransId="{686B4197-712A-4BEC-80E4-01082CC5F564}" sibTransId="{C1EEFD3C-A97C-47D7-AD5F-C74ABD326473}"/>
    <dgm:cxn modelId="{B9B72119-6A62-46C2-AF9B-E7EFEDBF1348}" type="presOf" srcId="{2A30FE71-51D2-4DB2-A521-79721B86D462}" destId="{D443C19F-5A64-4ACA-9D51-6BA563AE192F}" srcOrd="0" destOrd="0" presId="urn:microsoft.com/office/officeart/2005/8/layout/vList5"/>
    <dgm:cxn modelId="{CD419E08-AD10-4A5B-B6A9-488A153E342A}" type="presOf" srcId="{2D194A04-416B-4EFE-85D5-0ED076820F71}" destId="{80525804-9488-4E73-9537-AE9B04D78325}" srcOrd="0" destOrd="0" presId="urn:microsoft.com/office/officeart/2005/8/layout/vList5"/>
    <dgm:cxn modelId="{687BAD95-D828-4C3E-83F7-0E83F7B66C11}" type="presOf" srcId="{2E5962CD-087B-499E-BE36-D6CC986AAE21}" destId="{0BA20612-9612-4B72-9AE0-C81ADCA9702E}" srcOrd="0" destOrd="0" presId="urn:microsoft.com/office/officeart/2005/8/layout/vList5"/>
    <dgm:cxn modelId="{A295AE37-6F62-4BD7-9B22-C666206879D9}" type="presOf" srcId="{88C38613-2387-4C02-BB00-3396DC396950}" destId="{4B40B63A-F3BC-4361-93A9-58F5A2D5377F}" srcOrd="0" destOrd="1" presId="urn:microsoft.com/office/officeart/2005/8/layout/vList5"/>
    <dgm:cxn modelId="{E1584469-463E-4478-9E5D-1F75B7ABC1C3}" srcId="{2E5962CD-087B-499E-BE36-D6CC986AAE21}" destId="{C98219DC-1C19-41C1-892B-35A7C9C66391}" srcOrd="2" destOrd="0" parTransId="{C9807911-6B32-4396-9EB0-C764AD632227}" sibTransId="{71E85FC4-56B9-48A6-9E5B-CF10EC724FE8}"/>
    <dgm:cxn modelId="{7365B0E0-9C44-4BC6-A1C9-360B8905AADC}" srcId="{BCBF2DE8-8AE8-4E8C-B114-5FFE90D867F5}" destId="{52DFF26C-D47F-4C06-B903-539293BD7378}" srcOrd="0" destOrd="0" parTransId="{57101F4E-D462-4FE4-8991-60DF45FB73C1}" sibTransId="{5C9E8B90-2772-40D5-B302-6DB198000484}"/>
    <dgm:cxn modelId="{D2551DD8-470F-45E6-8926-CC03E46D34D0}" type="presOf" srcId="{D95A0DFC-5859-4E94-9AE6-DEA3FD2E1E0C}" destId="{D29A7CDF-7EF5-452E-AB2D-D8CAB9530013}" srcOrd="0" destOrd="0" presId="urn:microsoft.com/office/officeart/2005/8/layout/vList5"/>
    <dgm:cxn modelId="{6EC6580D-F8BA-437C-8A45-646906A3BB91}" srcId="{2E5962CD-087B-499E-BE36-D6CC986AAE21}" destId="{2A30FE71-51D2-4DB2-A521-79721B86D462}" srcOrd="0" destOrd="0" parTransId="{EDC341B8-B34F-436F-A94D-6BF5B348BCAC}" sibTransId="{0D2858DD-0CD6-49E7-8BB1-5A39BE5E2339}"/>
    <dgm:cxn modelId="{18B564DE-D927-45F7-9671-36B39CFCB173}" type="presOf" srcId="{BCBF2DE8-8AE8-4E8C-B114-5FFE90D867F5}" destId="{5630D0B4-51AF-43FF-9439-45F352B5086E}" srcOrd="0" destOrd="0" presId="urn:microsoft.com/office/officeart/2005/8/layout/vList5"/>
    <dgm:cxn modelId="{D55E36A8-B455-4C2B-9542-EE93C2E232EF}" srcId="{D95A0DFC-5859-4E94-9AE6-DEA3FD2E1E0C}" destId="{BCBF2DE8-8AE8-4E8C-B114-5FFE90D867F5}" srcOrd="2" destOrd="0" parTransId="{E440621F-4AB7-499C-B4E2-4313B79C47F8}" sibTransId="{C6DD7C56-4B85-45B2-963E-CCADF6F73FD1}"/>
    <dgm:cxn modelId="{18DBE27C-CF19-452B-ADD2-ABDDDEB5E535}" type="presOf" srcId="{3E7B98F3-1AB9-46B8-80EC-3063AB7187D6}" destId="{D443C19F-5A64-4ACA-9D51-6BA563AE192F}" srcOrd="0" destOrd="1" presId="urn:microsoft.com/office/officeart/2005/8/layout/vList5"/>
    <dgm:cxn modelId="{05A107DA-16E7-40C1-8C93-0E0B6C22C6DE}" type="presOf" srcId="{C98219DC-1C19-41C1-892B-35A7C9C66391}" destId="{D443C19F-5A64-4ACA-9D51-6BA563AE192F}" srcOrd="0" destOrd="2" presId="urn:microsoft.com/office/officeart/2005/8/layout/vList5"/>
    <dgm:cxn modelId="{006FB1C4-E96A-41C2-8278-54EBD8E05592}" srcId="{BCBF2DE8-8AE8-4E8C-B114-5FFE90D867F5}" destId="{88C38613-2387-4C02-BB00-3396DC396950}" srcOrd="1" destOrd="0" parTransId="{3C122751-BCDE-43EF-A189-AF83B3D43838}" sibTransId="{90A5CD1C-E97A-40D7-8EF5-7BF82E8C482D}"/>
    <dgm:cxn modelId="{A0A42D5E-6D6D-455D-94C2-3A5DFC37A80B}" type="presOf" srcId="{3589F362-107E-47DD-8788-DE49DF424A2C}" destId="{32B4E6DF-CA37-473F-BCA7-9B33B25108DE}" srcOrd="0" destOrd="0" presId="urn:microsoft.com/office/officeart/2005/8/layout/vList5"/>
    <dgm:cxn modelId="{E7A0D3C8-7670-4C18-9048-5CB17C2A4323}" srcId="{BCBF2DE8-8AE8-4E8C-B114-5FFE90D867F5}" destId="{BAB2317A-7242-403A-ADB4-CC03E10524A3}" srcOrd="2" destOrd="0" parTransId="{890CFA80-446A-4CA5-B632-C744FA77995C}" sibTransId="{4EC06133-7066-4AD0-AE9F-8751A7CDF723}"/>
    <dgm:cxn modelId="{6691190A-5850-448B-B8CF-E7E8339F905F}" srcId="{D95A0DFC-5859-4E94-9AE6-DEA3FD2E1E0C}" destId="{2D194A04-416B-4EFE-85D5-0ED076820F71}" srcOrd="1" destOrd="0" parTransId="{E33C3F7E-1B72-41B7-B1A1-BF8D675EEC4C}" sibTransId="{2BED5EEB-51EB-48E0-8A44-AD9F36E31CDF}"/>
    <dgm:cxn modelId="{ECCE8F39-A3AA-450B-8F43-5A3FA302F385}" srcId="{2D194A04-416B-4EFE-85D5-0ED076820F71}" destId="{3589F362-107E-47DD-8788-DE49DF424A2C}" srcOrd="0" destOrd="0" parTransId="{DCA2E10C-D443-46D9-A34F-306931C6A1D0}" sibTransId="{4E877E24-0B8B-4B33-88A9-D971724256E3}"/>
    <dgm:cxn modelId="{038FD832-3AAC-4ED1-8E13-D835C8721EEF}" type="presOf" srcId="{52DFF26C-D47F-4C06-B903-539293BD7378}" destId="{4B40B63A-F3BC-4361-93A9-58F5A2D5377F}" srcOrd="0" destOrd="0" presId="urn:microsoft.com/office/officeart/2005/8/layout/vList5"/>
    <dgm:cxn modelId="{52393A35-7377-4378-9185-1AFAB4CA33AA}" type="presParOf" srcId="{D29A7CDF-7EF5-452E-AB2D-D8CAB9530013}" destId="{274F0D1A-BD4C-433D-95CB-6DEBEE8EC93A}" srcOrd="0" destOrd="0" presId="urn:microsoft.com/office/officeart/2005/8/layout/vList5"/>
    <dgm:cxn modelId="{D2F7E0CA-CC96-43AB-88F2-71DBF0682C1E}" type="presParOf" srcId="{274F0D1A-BD4C-433D-95CB-6DEBEE8EC93A}" destId="{0BA20612-9612-4B72-9AE0-C81ADCA9702E}" srcOrd="0" destOrd="0" presId="urn:microsoft.com/office/officeart/2005/8/layout/vList5"/>
    <dgm:cxn modelId="{4B7CEB89-2739-45AB-8BD9-7C0F8317382C}" type="presParOf" srcId="{274F0D1A-BD4C-433D-95CB-6DEBEE8EC93A}" destId="{D443C19F-5A64-4ACA-9D51-6BA563AE192F}" srcOrd="1" destOrd="0" presId="urn:microsoft.com/office/officeart/2005/8/layout/vList5"/>
    <dgm:cxn modelId="{37C4618B-C74D-485A-9773-C2A103184240}" type="presParOf" srcId="{D29A7CDF-7EF5-452E-AB2D-D8CAB9530013}" destId="{D447FA88-BC69-4F42-9462-EA5CC60C6FA3}" srcOrd="1" destOrd="0" presId="urn:microsoft.com/office/officeart/2005/8/layout/vList5"/>
    <dgm:cxn modelId="{3E72F16C-1FC3-44BF-962D-860333C7C3BC}" type="presParOf" srcId="{D29A7CDF-7EF5-452E-AB2D-D8CAB9530013}" destId="{43FAAA51-92DA-4ACC-8804-06AE1E8E54A0}" srcOrd="2" destOrd="0" presId="urn:microsoft.com/office/officeart/2005/8/layout/vList5"/>
    <dgm:cxn modelId="{3076C3A5-C318-4EBA-9A3B-DB647576738D}" type="presParOf" srcId="{43FAAA51-92DA-4ACC-8804-06AE1E8E54A0}" destId="{80525804-9488-4E73-9537-AE9B04D78325}" srcOrd="0" destOrd="0" presId="urn:microsoft.com/office/officeart/2005/8/layout/vList5"/>
    <dgm:cxn modelId="{6FB87C76-C52B-4B49-8988-B0040D5F3EF5}" type="presParOf" srcId="{43FAAA51-92DA-4ACC-8804-06AE1E8E54A0}" destId="{32B4E6DF-CA37-473F-BCA7-9B33B25108DE}" srcOrd="1" destOrd="0" presId="urn:microsoft.com/office/officeart/2005/8/layout/vList5"/>
    <dgm:cxn modelId="{17CEB02E-B9C7-45DB-9477-F418F98B002E}" type="presParOf" srcId="{D29A7CDF-7EF5-452E-AB2D-D8CAB9530013}" destId="{EBC8E926-B6AE-4610-AC5C-27203825D9B3}" srcOrd="3" destOrd="0" presId="urn:microsoft.com/office/officeart/2005/8/layout/vList5"/>
    <dgm:cxn modelId="{E30D9E34-2867-4A9F-B86D-087A3DCB0C05}" type="presParOf" srcId="{D29A7CDF-7EF5-452E-AB2D-D8CAB9530013}" destId="{8A5A496B-8DC7-4F7D-8FD5-5C2F0DED676B}" srcOrd="4" destOrd="0" presId="urn:microsoft.com/office/officeart/2005/8/layout/vList5"/>
    <dgm:cxn modelId="{411FEE15-A7FA-4C16-B786-0E019B6394C1}" type="presParOf" srcId="{8A5A496B-8DC7-4F7D-8FD5-5C2F0DED676B}" destId="{5630D0B4-51AF-43FF-9439-45F352B5086E}" srcOrd="0" destOrd="0" presId="urn:microsoft.com/office/officeart/2005/8/layout/vList5"/>
    <dgm:cxn modelId="{3F61EAEC-2354-4871-9915-1E4555A98C49}" type="presParOf" srcId="{8A5A496B-8DC7-4F7D-8FD5-5C2F0DED676B}" destId="{4B40B63A-F3BC-4361-93A9-58F5A2D5377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34B7AA-C952-40E5-A9AA-4B32708E526C}" type="datetimeFigureOut">
              <a:rPr lang="en-US" smtClean="0"/>
              <a:pPr/>
              <a:t>5/18/2012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B7AA-C952-40E5-A9AA-4B32708E526C}" type="datetimeFigureOut">
              <a:rPr lang="en-US" smtClean="0"/>
              <a:pPr/>
              <a:t>5/18/2012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B7AA-C952-40E5-A9AA-4B32708E526C}" type="datetimeFigureOut">
              <a:rPr lang="en-US" smtClean="0"/>
              <a:pPr/>
              <a:t>5/18/2012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4B7AA-C952-40E5-A9AA-4B32708E526C}" type="datetimeFigureOut">
              <a:rPr lang="en-US" smtClean="0"/>
              <a:pPr/>
              <a:t>5/18/2012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4B7AA-C952-40E5-A9AA-4B32708E526C}" type="datetimeFigureOut">
              <a:rPr lang="en-US" smtClean="0"/>
              <a:pPr/>
              <a:t>5/18/2012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34B7AA-C952-40E5-A9AA-4B32708E526C}" type="datetimeFigureOut">
              <a:rPr lang="en-US" smtClean="0"/>
              <a:pPr/>
              <a:t>5/18/2012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4B7AA-C952-40E5-A9AA-4B32708E526C}" type="datetimeFigureOut">
              <a:rPr lang="en-US" smtClean="0"/>
              <a:pPr/>
              <a:t>5/18/2012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4B7AA-C952-40E5-A9AA-4B32708E526C}" type="datetimeFigureOut">
              <a:rPr lang="en-US" smtClean="0"/>
              <a:pPr/>
              <a:t>5/18/2012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4B7AA-C952-40E5-A9AA-4B32708E526C}" type="datetimeFigureOut">
              <a:rPr lang="en-US" smtClean="0"/>
              <a:pPr/>
              <a:t>5/18/2012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4B7AA-C952-40E5-A9AA-4B32708E526C}" type="datetimeFigureOut">
              <a:rPr lang="en-US" smtClean="0"/>
              <a:pPr/>
              <a:t>5/18/2012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4B7AA-C952-40E5-A9AA-4B32708E526C}" type="datetimeFigureOut">
              <a:rPr lang="en-US" smtClean="0"/>
              <a:pPr/>
              <a:t>5/18/2012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01CAD-82BC-427F-B9EB-C7A8441B11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3734B7AA-C952-40E5-A9AA-4B32708E526C}" type="datetimeFigureOut">
              <a:rPr lang="en-US" smtClean="0"/>
              <a:pPr/>
              <a:t>5/18/2012</a:t>
            </a:fld>
            <a:endParaRPr lang="en-US"/>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2C901CAD-82BC-427F-B9EB-C7A8441B11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00201"/>
            <a:ext cx="5829300" cy="1960033"/>
          </a:xfrm>
        </p:spPr>
        <p:txBody>
          <a:bodyPr>
            <a:normAutofit fontScale="90000"/>
          </a:bodyPr>
          <a:lstStyle/>
          <a:p>
            <a:r>
              <a:rPr lang="en-US" dirty="0" smtClean="0"/>
              <a:t>A Practical Guide to Writing Dynamically Loadable Modules for IDL</a:t>
            </a:r>
            <a:endParaRPr lang="en-US" dirty="0"/>
          </a:p>
        </p:txBody>
      </p:sp>
      <p:sp>
        <p:nvSpPr>
          <p:cNvPr id="3" name="Subtitle 2"/>
          <p:cNvSpPr>
            <a:spLocks noGrp="1"/>
          </p:cNvSpPr>
          <p:nvPr>
            <p:ph type="subTitle" idx="1"/>
          </p:nvPr>
        </p:nvSpPr>
        <p:spPr>
          <a:xfrm>
            <a:off x="1028700" y="5181600"/>
            <a:ext cx="4800600" cy="1066800"/>
          </a:xfrm>
        </p:spPr>
        <p:txBody>
          <a:bodyPr>
            <a:normAutofit/>
          </a:bodyPr>
          <a:lstStyle/>
          <a:p>
            <a:r>
              <a:rPr lang="en-US" dirty="0" smtClean="0"/>
              <a:t>By: Richie </a:t>
            </a:r>
            <a:r>
              <a:rPr lang="en-US" dirty="0" err="1" smtClean="0"/>
              <a:t>Zeng</a:t>
            </a:r>
            <a:endParaRPr lang="en-US" dirty="0" smtClean="0"/>
          </a:p>
          <a:p>
            <a:r>
              <a:rPr lang="en-US" sz="1200" dirty="0" smtClean="0"/>
              <a:t>Rev 1.0</a:t>
            </a:r>
          </a:p>
        </p:txBody>
      </p:sp>
      <p:sp>
        <p:nvSpPr>
          <p:cNvPr id="4" name="TextBox 3"/>
          <p:cNvSpPr txBox="1"/>
          <p:nvPr/>
        </p:nvSpPr>
        <p:spPr>
          <a:xfrm>
            <a:off x="609600" y="7848601"/>
            <a:ext cx="5562600" cy="1138773"/>
          </a:xfrm>
          <a:prstGeom prst="rect">
            <a:avLst/>
          </a:prstGeom>
          <a:noFill/>
        </p:spPr>
        <p:txBody>
          <a:bodyPr wrap="square" rtlCol="0">
            <a:spAutoFit/>
          </a:bodyPr>
          <a:lstStyle/>
          <a:p>
            <a:pPr algn="ctr"/>
            <a:r>
              <a:rPr lang="en-US" sz="2400" dirty="0" smtClean="0"/>
              <a:t>For use by the Center for X-Ray Optics at Lawrence Berkeley National Lab</a:t>
            </a:r>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normAutofit/>
          </a:bodyPr>
          <a:lstStyle/>
          <a:p>
            <a:r>
              <a:rPr lang="en-US" sz="4000" dirty="0" smtClean="0"/>
              <a:t>Configuring Your Development Environment</a:t>
            </a:r>
            <a:endParaRPr lang="en-US" sz="4000" dirty="0"/>
          </a:p>
        </p:txBody>
      </p:sp>
      <p:pic>
        <p:nvPicPr>
          <p:cNvPr id="2050" name="Picture 2" descr="C:\Users\Richie\Dropbox\LBL\Guide\Photos\GeneralSettings.PNG"/>
          <p:cNvPicPr>
            <a:picLocks noChangeAspect="1" noChangeArrowheads="1"/>
          </p:cNvPicPr>
          <p:nvPr/>
        </p:nvPicPr>
        <p:blipFill>
          <a:blip r:embed="rId2" cstate="print"/>
          <a:srcRect/>
          <a:stretch>
            <a:fillRect/>
          </a:stretch>
        </p:blipFill>
        <p:spPr bwMode="auto">
          <a:xfrm>
            <a:off x="228600" y="4800600"/>
            <a:ext cx="6419434" cy="3962400"/>
          </a:xfrm>
          <a:prstGeom prst="rect">
            <a:avLst/>
          </a:prstGeom>
          <a:noFill/>
          <a:effectLst>
            <a:outerShdw blurRad="63500" sx="102000" sy="102000" algn="ctr" rotWithShape="0">
              <a:prstClr val="black">
                <a:alpha val="40000"/>
              </a:prstClr>
            </a:outerShdw>
          </a:effectLst>
        </p:spPr>
      </p:pic>
      <p:sp>
        <p:nvSpPr>
          <p:cNvPr id="5" name="TextBox 4"/>
          <p:cNvSpPr txBox="1"/>
          <p:nvPr/>
        </p:nvSpPr>
        <p:spPr>
          <a:xfrm>
            <a:off x="304800" y="2181761"/>
            <a:ext cx="6248400" cy="2308324"/>
          </a:xfrm>
          <a:prstGeom prst="rect">
            <a:avLst/>
          </a:prstGeom>
          <a:noFill/>
        </p:spPr>
        <p:txBody>
          <a:bodyPr wrap="square" rtlCol="0">
            <a:spAutoFit/>
          </a:bodyPr>
          <a:lstStyle/>
          <a:p>
            <a:r>
              <a:rPr lang="en-US" sz="1600" dirty="0" smtClean="0"/>
              <a:t>There are several settings you must have set properly so your library compiles properly. The following pages show you important settings to have for your project. These example images are from Visual Studio 2008.</a:t>
            </a:r>
          </a:p>
          <a:p>
            <a:endParaRPr lang="en-US" sz="1600" dirty="0" smtClean="0"/>
          </a:p>
          <a:p>
            <a:r>
              <a:rPr lang="en-US" sz="1600" dirty="0" smtClean="0"/>
              <a:t>Any include directories I have are the default installation location for most things. If you installed your software/libraries somewhere else, adjust your import paths as needed.</a:t>
            </a:r>
          </a:p>
          <a:p>
            <a:endParaRPr lang="en-US" sz="1600" dirty="0" smtClean="0"/>
          </a:p>
          <a:p>
            <a:r>
              <a:rPr lang="en-US" sz="1600" dirty="0" smtClean="0"/>
              <a:t>Go to Project -&gt; {Project name} Properties  (Hotkey: Alt+F7)</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ichie\Dropbox\LBL\Guide\Photos\C_settings.PNG"/>
          <p:cNvPicPr>
            <a:picLocks noChangeAspect="1" noChangeArrowheads="1"/>
          </p:cNvPicPr>
          <p:nvPr/>
        </p:nvPicPr>
        <p:blipFill>
          <a:blip r:embed="rId2" cstate="print"/>
          <a:srcRect/>
          <a:stretch>
            <a:fillRect/>
          </a:stretch>
        </p:blipFill>
        <p:spPr bwMode="auto">
          <a:xfrm>
            <a:off x="334912" y="228600"/>
            <a:ext cx="6218288" cy="4114798"/>
          </a:xfrm>
          <a:prstGeom prst="rect">
            <a:avLst/>
          </a:prstGeom>
          <a:noFill/>
          <a:effectLst>
            <a:outerShdw blurRad="63500" sx="102000" sy="102000" algn="ctr" rotWithShape="0">
              <a:prstClr val="black">
                <a:alpha val="40000"/>
              </a:prstClr>
            </a:outerShdw>
          </a:effectLst>
        </p:spPr>
      </p:pic>
      <p:pic>
        <p:nvPicPr>
          <p:cNvPr id="3075" name="Picture 3" descr="C:\Users\Richie\Dropbox\LBL\Guide\Photos\linked_settings.PNG"/>
          <p:cNvPicPr>
            <a:picLocks noChangeAspect="1" noChangeArrowheads="1"/>
          </p:cNvPicPr>
          <p:nvPr/>
        </p:nvPicPr>
        <p:blipFill>
          <a:blip r:embed="rId3" cstate="print"/>
          <a:srcRect/>
          <a:stretch>
            <a:fillRect/>
          </a:stretch>
        </p:blipFill>
        <p:spPr bwMode="auto">
          <a:xfrm>
            <a:off x="304800" y="4684502"/>
            <a:ext cx="6291399" cy="4154698"/>
          </a:xfrm>
          <a:prstGeom prst="rect">
            <a:avLst/>
          </a:prstGeom>
          <a:noFill/>
          <a:effectLst>
            <a:outerShdw blurRad="63500" sx="102000" sy="102000" algn="ct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6172200" cy="1524000"/>
          </a:xfrm>
        </p:spPr>
        <p:txBody>
          <a:bodyPr>
            <a:normAutofit/>
          </a:bodyPr>
          <a:lstStyle/>
          <a:p>
            <a:r>
              <a:rPr lang="en-US" sz="4000" dirty="0" smtClean="0"/>
              <a:t>Code Design Process</a:t>
            </a:r>
            <a:endParaRPr lang="en-US" sz="4000" dirty="0"/>
          </a:p>
        </p:txBody>
      </p:sp>
      <p:sp>
        <p:nvSpPr>
          <p:cNvPr id="5" name="TextBox 4"/>
          <p:cNvSpPr txBox="1"/>
          <p:nvPr/>
        </p:nvSpPr>
        <p:spPr>
          <a:xfrm>
            <a:off x="381000" y="1663005"/>
            <a:ext cx="6096000" cy="1384995"/>
          </a:xfrm>
          <a:prstGeom prst="rect">
            <a:avLst/>
          </a:prstGeom>
          <a:noFill/>
        </p:spPr>
        <p:txBody>
          <a:bodyPr wrap="square" rtlCol="0">
            <a:spAutoFit/>
          </a:bodyPr>
          <a:lstStyle/>
          <a:p>
            <a:r>
              <a:rPr lang="en-US" sz="1600" dirty="0" smtClean="0"/>
              <a:t>Now you’re ready to write some code! Here is a suggested design process for when you’re writing your code to make sure you have all the right pieces.</a:t>
            </a:r>
          </a:p>
          <a:p>
            <a:endParaRPr lang="en-US" dirty="0" smtClean="0"/>
          </a:p>
          <a:p>
            <a:endParaRPr lang="en-US" dirty="0"/>
          </a:p>
        </p:txBody>
      </p:sp>
      <p:graphicFrame>
        <p:nvGraphicFramePr>
          <p:cNvPr id="7" name="Diagram 6"/>
          <p:cNvGraphicFramePr/>
          <p:nvPr/>
        </p:nvGraphicFramePr>
        <p:xfrm>
          <a:off x="381000" y="2895600"/>
          <a:ext cx="60960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normAutofit/>
          </a:bodyPr>
          <a:lstStyle/>
          <a:p>
            <a:r>
              <a:rPr lang="en-US" sz="4000" dirty="0" smtClean="0"/>
              <a:t>Some Things to Consider Before Writing Code</a:t>
            </a:r>
            <a:endParaRPr lang="en-US" sz="4000" dirty="0"/>
          </a:p>
        </p:txBody>
      </p:sp>
      <p:sp>
        <p:nvSpPr>
          <p:cNvPr id="3" name="Content Placeholder 2"/>
          <p:cNvSpPr>
            <a:spLocks noGrp="1"/>
          </p:cNvSpPr>
          <p:nvPr>
            <p:ph idx="1"/>
          </p:nvPr>
        </p:nvSpPr>
        <p:spPr/>
        <p:txBody>
          <a:bodyPr>
            <a:normAutofit/>
          </a:bodyPr>
          <a:lstStyle/>
          <a:p>
            <a:r>
              <a:rPr lang="en-US" sz="1600" dirty="0" smtClean="0"/>
              <a:t>IDL DLM support code can get very long, especially if you use keywords. Consider splitting your code into multiple files, at the very least put your </a:t>
            </a:r>
            <a:r>
              <a:rPr lang="en-US" sz="1600" dirty="0" err="1" smtClean="0"/>
              <a:t>IDL_Load</a:t>
            </a:r>
            <a:r>
              <a:rPr lang="en-US" sz="1600" dirty="0" smtClean="0"/>
              <a:t> in a separate file so you always know where it is.</a:t>
            </a:r>
          </a:p>
          <a:p>
            <a:endParaRPr lang="en-US" sz="1600" dirty="0" smtClean="0"/>
          </a:p>
          <a:p>
            <a:r>
              <a:rPr lang="en-US" sz="1600" dirty="0" smtClean="0"/>
              <a:t>The more you write on the C side the faster your code will be. Remember, IDL is an interpreted language, meaning it is SLOW compared to C, but much easier to write. Weigh the pros and cons of easy coding with runtime speed.</a:t>
            </a:r>
          </a:p>
          <a:p>
            <a:endParaRPr lang="en-US" sz="1600" dirty="0" smtClean="0"/>
          </a:p>
          <a:p>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6172200" cy="1524000"/>
          </a:xfrm>
        </p:spPr>
        <p:txBody>
          <a:bodyPr>
            <a:normAutofit/>
          </a:bodyPr>
          <a:lstStyle/>
          <a:p>
            <a:r>
              <a:rPr lang="en-US" sz="4000" dirty="0" smtClean="0"/>
              <a:t>About</a:t>
            </a:r>
            <a:endParaRPr lang="en-US" sz="4000" dirty="0"/>
          </a:p>
        </p:txBody>
      </p:sp>
      <p:sp>
        <p:nvSpPr>
          <p:cNvPr id="4" name="TextBox 3"/>
          <p:cNvSpPr txBox="1"/>
          <p:nvPr/>
        </p:nvSpPr>
        <p:spPr>
          <a:xfrm>
            <a:off x="457200" y="1792069"/>
            <a:ext cx="5867400" cy="2862322"/>
          </a:xfrm>
          <a:prstGeom prst="rect">
            <a:avLst/>
          </a:prstGeom>
          <a:noFill/>
        </p:spPr>
        <p:txBody>
          <a:bodyPr wrap="square" rtlCol="0">
            <a:spAutoFit/>
          </a:bodyPr>
          <a:lstStyle/>
          <a:p>
            <a:r>
              <a:rPr lang="en-US" dirty="0" smtClean="0"/>
              <a:t>This guide is intended for users who are relatively familiar with C/C++ and know at least a little about IDL. The goal of this guide is to get you up and running with your own DLM very quickly and simply, and as a result I skipped a lot of details when writing this.</a:t>
            </a:r>
          </a:p>
          <a:p>
            <a:endParaRPr lang="en-US" dirty="0"/>
          </a:p>
          <a:p>
            <a:r>
              <a:rPr lang="en-US" dirty="0" smtClean="0"/>
              <a:t>You will see me refer to </a:t>
            </a:r>
            <a:r>
              <a:rPr lang="en-US" dirty="0" err="1" smtClean="0"/>
              <a:t>Ronn</a:t>
            </a:r>
            <a:r>
              <a:rPr lang="en-US" dirty="0" smtClean="0"/>
              <a:t> Kling’s “Calling C and C++ from IDL” (from here on referred to as CCCPPFIDL) book or the IDL External Development Guide (EDG) if you’re looking for additional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6172200" cy="1524000"/>
          </a:xfrm>
        </p:spPr>
        <p:txBody>
          <a:bodyPr>
            <a:normAutofit/>
          </a:bodyPr>
          <a:lstStyle/>
          <a:p>
            <a:r>
              <a:rPr lang="en-US" sz="4000" dirty="0" smtClean="0"/>
              <a:t>Introduction</a:t>
            </a:r>
            <a:endParaRPr lang="en-US" sz="4000" dirty="0"/>
          </a:p>
        </p:txBody>
      </p:sp>
      <p:sp>
        <p:nvSpPr>
          <p:cNvPr id="4" name="TextBox 3"/>
          <p:cNvSpPr txBox="1"/>
          <p:nvPr/>
        </p:nvSpPr>
        <p:spPr>
          <a:xfrm>
            <a:off x="381000" y="1752601"/>
            <a:ext cx="6172200" cy="6494085"/>
          </a:xfrm>
          <a:prstGeom prst="rect">
            <a:avLst/>
          </a:prstGeom>
          <a:noFill/>
        </p:spPr>
        <p:txBody>
          <a:bodyPr wrap="square" rtlCol="0">
            <a:spAutoFit/>
          </a:bodyPr>
          <a:lstStyle/>
          <a:p>
            <a:r>
              <a:rPr lang="en-US" sz="1600" dirty="0" smtClean="0"/>
              <a:t>There are many  different ways to interface with IDL from other languages. The two main ones are with CALL_EXTERNAL and with DLMs (Dynamically Loadable Modules).</a:t>
            </a:r>
          </a:p>
          <a:p>
            <a:endParaRPr lang="en-US" sz="1600" dirty="0" smtClean="0"/>
          </a:p>
          <a:p>
            <a:endParaRPr lang="en-US" sz="1600" dirty="0"/>
          </a:p>
          <a:p>
            <a:r>
              <a:rPr lang="en-US" sz="1600" dirty="0" smtClean="0"/>
              <a:t>CALL_EXTERNAL essentially allows you to build an IDL library in C, while having no knowledge of IDL internals. The functions that you write in C can be called from another C program without having to make any changes. The main disadvantage of this is that you have to load the library every time you want to call a method from the library. The code ends up looking less elegant as a result.</a:t>
            </a:r>
          </a:p>
          <a:p>
            <a:endParaRPr lang="en-US" sz="1600" dirty="0"/>
          </a:p>
          <a:p>
            <a:r>
              <a:rPr lang="en-US" sz="1600" dirty="0" smtClean="0"/>
              <a:t>Dynamically Loadable Modules are more difficult to write than CALL_EXTERNAL libraries because they involve extensive knowledge of IDL internals and the memory management behind them. They are, however, much faster because the libraries are loaded only once (when a function/procedure is called) and don’t have to be loaded again until after IDL is closed. The code is also much more elegant, as it behaves exactly like a built in IDL method. In fact, many of IDL’s methods are written in DLMs already. See for yourself!</a:t>
            </a:r>
          </a:p>
          <a:p>
            <a:r>
              <a:rPr lang="en-US" sz="1600" dirty="0" smtClean="0"/>
              <a:t>Go to: {IDL Root Folder}/bin/bin.x86</a:t>
            </a:r>
          </a:p>
          <a:p>
            <a:endParaRPr lang="en-US" sz="1600" dirty="0"/>
          </a:p>
          <a:p>
            <a:r>
              <a:rPr lang="en-US" sz="1600" dirty="0" smtClean="0"/>
              <a:t>We decided to go with writing DLMs because we felt that speed was the highest priority, and the ease of coding on the IDL side makes up for the extra trouble on the C side. Plus, the C side isn’t so bad once you learn the basic rules.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normAutofit/>
          </a:bodyPr>
          <a:lstStyle/>
          <a:p>
            <a:r>
              <a:rPr lang="en-US" sz="4000" dirty="0" smtClean="0"/>
              <a:t>Dynamically Loadable Modules</a:t>
            </a:r>
            <a:endParaRPr lang="en-US" sz="4000" dirty="0"/>
          </a:p>
        </p:txBody>
      </p:sp>
      <p:sp>
        <p:nvSpPr>
          <p:cNvPr id="4" name="TextBox 3"/>
          <p:cNvSpPr txBox="1"/>
          <p:nvPr/>
        </p:nvSpPr>
        <p:spPr>
          <a:xfrm>
            <a:off x="381000" y="2239864"/>
            <a:ext cx="6096000" cy="4770537"/>
          </a:xfrm>
          <a:prstGeom prst="rect">
            <a:avLst/>
          </a:prstGeom>
          <a:noFill/>
        </p:spPr>
        <p:txBody>
          <a:bodyPr wrap="square" rtlCol="0">
            <a:spAutoFit/>
          </a:bodyPr>
          <a:lstStyle/>
          <a:p>
            <a:r>
              <a:rPr lang="en-US" sz="1600" dirty="0" smtClean="0"/>
              <a:t>DLMs essentially have two components. One is the .</a:t>
            </a:r>
            <a:r>
              <a:rPr lang="en-US" sz="1600" dirty="0" err="1" smtClean="0"/>
              <a:t>dll</a:t>
            </a:r>
            <a:r>
              <a:rPr lang="en-US" sz="1600" dirty="0" smtClean="0"/>
              <a:t> file, which is the library that contains all the methods. You should be decently familiar with writing these before writing a DLM. The second component is a .</a:t>
            </a:r>
            <a:r>
              <a:rPr lang="en-US" sz="1600" dirty="0" err="1" smtClean="0"/>
              <a:t>dlm</a:t>
            </a:r>
            <a:r>
              <a:rPr lang="en-US" sz="1600" dirty="0" smtClean="0"/>
              <a:t> file, which is essentially a list of functions and procedures that IDL can read.</a:t>
            </a:r>
          </a:p>
          <a:p>
            <a:endParaRPr lang="en-US" sz="1600" dirty="0"/>
          </a:p>
          <a:p>
            <a:r>
              <a:rPr lang="en-US" sz="1600" dirty="0" smtClean="0"/>
              <a:t>When IDL starts up, it looks at all the DLMs in its DLM_PATH (more on this later), and keeps a record of all the functions and methods. Its important to note that these libraries are NOT yet loaded, which is why this step barely affects runtime at all.</a:t>
            </a:r>
          </a:p>
          <a:p>
            <a:endParaRPr lang="en-US" sz="1600" dirty="0"/>
          </a:p>
          <a:p>
            <a:r>
              <a:rPr lang="en-US" sz="1600" dirty="0" smtClean="0"/>
              <a:t>IDL only loads a DLM when a function/method that it recognizes is called. Once a DLM is loaded, it never needs to be loaded again until you restart IDL.</a:t>
            </a:r>
          </a:p>
          <a:p>
            <a:endParaRPr lang="en-US" sz="1600" dirty="0"/>
          </a:p>
          <a:p>
            <a:endParaRPr lang="en-US" sz="1600" dirty="0" smtClean="0"/>
          </a:p>
          <a:p>
            <a:r>
              <a:rPr lang="en-US" sz="1600" dirty="0" smtClean="0"/>
              <a:t>A .</a:t>
            </a:r>
            <a:r>
              <a:rPr lang="en-US" sz="1600" dirty="0" err="1" smtClean="0"/>
              <a:t>dlm</a:t>
            </a:r>
            <a:r>
              <a:rPr lang="en-US" sz="1600" dirty="0" smtClean="0"/>
              <a:t> file is just a text file! The real meat of writing a DLM is in how you construct your libraries, which is what the main part of this guide is about.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normAutofit/>
          </a:bodyPr>
          <a:lstStyle/>
          <a:p>
            <a:r>
              <a:rPr lang="en-US" sz="4000" dirty="0" smtClean="0"/>
              <a:t>Architecture</a:t>
            </a:r>
            <a:endParaRPr lang="en-US" sz="4000" dirty="0"/>
          </a:p>
        </p:txBody>
      </p:sp>
      <p:graphicFrame>
        <p:nvGraphicFramePr>
          <p:cNvPr id="4" name="Content Placeholder 3"/>
          <p:cNvGraphicFramePr>
            <a:graphicFrameLocks noGrp="1"/>
          </p:cNvGraphicFramePr>
          <p:nvPr>
            <p:ph idx="1"/>
          </p:nvPr>
        </p:nvGraphicFramePr>
        <p:xfrm>
          <a:off x="342900" y="2133600"/>
          <a:ext cx="6172200" cy="6034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lstStyle/>
          <a:p>
            <a:r>
              <a:rPr lang="en-US" dirty="0" smtClean="0"/>
              <a:t>Components</a:t>
            </a:r>
            <a:endParaRPr lang="en-US" dirty="0"/>
          </a:p>
        </p:txBody>
      </p:sp>
      <p:graphicFrame>
        <p:nvGraphicFramePr>
          <p:cNvPr id="4" name="Content Placeholder 3"/>
          <p:cNvGraphicFramePr>
            <a:graphicFrameLocks noGrp="1"/>
          </p:cNvGraphicFramePr>
          <p:nvPr>
            <p:ph idx="1"/>
          </p:nvPr>
        </p:nvGraphicFramePr>
        <p:xfrm>
          <a:off x="342900" y="2133600"/>
          <a:ext cx="6172200" cy="6034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6172200" cy="1524000"/>
          </a:xfrm>
        </p:spPr>
        <p:txBody>
          <a:bodyPr>
            <a:normAutofit/>
          </a:bodyPr>
          <a:lstStyle/>
          <a:p>
            <a:r>
              <a:rPr lang="en-US" sz="4000" dirty="0" smtClean="0"/>
              <a:t>The DLM File</a:t>
            </a:r>
            <a:endParaRPr lang="en-US" sz="4000" dirty="0"/>
          </a:p>
        </p:txBody>
      </p:sp>
      <p:pic>
        <p:nvPicPr>
          <p:cNvPr id="1026" name="Picture 2" descr="C:\Users\Richie\Dropbox\LBL\Guide\Photos\DLM.PNG"/>
          <p:cNvPicPr>
            <a:picLocks noChangeAspect="1" noChangeArrowheads="1"/>
          </p:cNvPicPr>
          <p:nvPr/>
        </p:nvPicPr>
        <p:blipFill>
          <a:blip r:embed="rId2" cstate="print"/>
          <a:srcRect/>
          <a:stretch>
            <a:fillRect/>
          </a:stretch>
        </p:blipFill>
        <p:spPr bwMode="auto">
          <a:xfrm>
            <a:off x="411164" y="2057401"/>
            <a:ext cx="3703637" cy="1997075"/>
          </a:xfrm>
          <a:prstGeom prst="rect">
            <a:avLst/>
          </a:prstGeom>
          <a:noFill/>
          <a:effectLst>
            <a:outerShdw blurRad="152400" sx="105000" sy="105000" algn="ctr" rotWithShape="0">
              <a:prstClr val="black">
                <a:alpha val="40000"/>
              </a:prstClr>
            </a:outerShdw>
          </a:effectLst>
        </p:spPr>
      </p:pic>
      <p:sp>
        <p:nvSpPr>
          <p:cNvPr id="6" name="TextBox 5"/>
          <p:cNvSpPr txBox="1"/>
          <p:nvPr/>
        </p:nvSpPr>
        <p:spPr>
          <a:xfrm>
            <a:off x="4419600" y="2011741"/>
            <a:ext cx="2057400" cy="1569660"/>
          </a:xfrm>
          <a:prstGeom prst="rect">
            <a:avLst/>
          </a:prstGeom>
          <a:noFill/>
        </p:spPr>
        <p:txBody>
          <a:bodyPr wrap="square" rtlCol="0">
            <a:spAutoFit/>
          </a:bodyPr>
          <a:lstStyle/>
          <a:p>
            <a:r>
              <a:rPr lang="en-US" sz="1600" dirty="0" smtClean="0"/>
              <a:t>The DLM is just a text file formatted in a specific way. You need to put this in the same folder as the .</a:t>
            </a:r>
            <a:r>
              <a:rPr lang="en-US" sz="1600" dirty="0" err="1" smtClean="0"/>
              <a:t>dll</a:t>
            </a:r>
            <a:r>
              <a:rPr lang="en-US" sz="1600" dirty="0" smtClean="0"/>
              <a:t> file that you created.</a:t>
            </a:r>
            <a:endParaRPr lang="en-US" sz="1600" dirty="0"/>
          </a:p>
        </p:txBody>
      </p:sp>
      <p:sp>
        <p:nvSpPr>
          <p:cNvPr id="8" name="TextBox 7"/>
          <p:cNvSpPr txBox="1"/>
          <p:nvPr/>
        </p:nvSpPr>
        <p:spPr>
          <a:xfrm>
            <a:off x="381000" y="4578727"/>
            <a:ext cx="6096000" cy="4031873"/>
          </a:xfrm>
          <a:prstGeom prst="rect">
            <a:avLst/>
          </a:prstGeom>
          <a:noFill/>
        </p:spPr>
        <p:txBody>
          <a:bodyPr wrap="square" rtlCol="0">
            <a:spAutoFit/>
          </a:bodyPr>
          <a:lstStyle/>
          <a:p>
            <a:r>
              <a:rPr lang="en-US" sz="1600" dirty="0" smtClean="0"/>
              <a:t>Only two parts of this example are critical to have, the module name and the list of functions and procedures. See pg. 6 of CCCPPFIDL for more details.</a:t>
            </a:r>
          </a:p>
          <a:p>
            <a:endParaRPr lang="en-US" sz="1600" dirty="0" smtClean="0"/>
          </a:p>
          <a:p>
            <a:endParaRPr lang="en-US" sz="1600" dirty="0" smtClean="0"/>
          </a:p>
          <a:p>
            <a:r>
              <a:rPr lang="en-US" sz="1600" dirty="0" smtClean="0"/>
              <a:t>MODULE: The name of the module.</a:t>
            </a:r>
          </a:p>
          <a:p>
            <a:endParaRPr lang="en-US" sz="1600" dirty="0" smtClean="0"/>
          </a:p>
          <a:p>
            <a:r>
              <a:rPr lang="en-US" sz="1600" dirty="0" smtClean="0"/>
              <a:t>FUNCTIONS/PROCEDURES: The list of methods that IDL will track. When you call one of these from the IDL side it will load the module.</a:t>
            </a:r>
          </a:p>
          <a:p>
            <a:r>
              <a:rPr lang="en-US" sz="1600" dirty="0"/>
              <a:t> </a:t>
            </a:r>
            <a:r>
              <a:rPr lang="en-US" sz="1600" dirty="0" smtClean="0"/>
              <a:t>       Format: FUNCTION Name [</a:t>
            </a:r>
            <a:r>
              <a:rPr lang="en-US" sz="1600" dirty="0" err="1" smtClean="0"/>
              <a:t>MinArgs</a:t>
            </a:r>
            <a:r>
              <a:rPr lang="en-US" sz="1600" dirty="0" smtClean="0"/>
              <a:t>] [</a:t>
            </a:r>
            <a:r>
              <a:rPr lang="en-US" sz="1600" dirty="0" err="1" smtClean="0"/>
              <a:t>MaxArgs</a:t>
            </a:r>
            <a:r>
              <a:rPr lang="en-US" sz="1600" dirty="0" smtClean="0"/>
              <a:t>] [Options]</a:t>
            </a:r>
          </a:p>
          <a:p>
            <a:r>
              <a:rPr lang="en-US" sz="1600" dirty="0" smtClean="0"/>
              <a:t>	PROCEDURE Name [</a:t>
            </a:r>
            <a:r>
              <a:rPr lang="en-US" sz="1600" dirty="0" err="1" smtClean="0"/>
              <a:t>MinArgs</a:t>
            </a:r>
            <a:r>
              <a:rPr lang="en-US" sz="1600" dirty="0" smtClean="0"/>
              <a:t>] [</a:t>
            </a:r>
            <a:r>
              <a:rPr lang="en-US" sz="1600" dirty="0" err="1" smtClean="0"/>
              <a:t>MaxArgs</a:t>
            </a:r>
            <a:r>
              <a:rPr lang="en-US" sz="1600" dirty="0" smtClean="0"/>
              <a:t>] [Options]</a:t>
            </a:r>
          </a:p>
          <a:p>
            <a:endParaRPr lang="en-US" sz="1600" dirty="0" smtClean="0"/>
          </a:p>
          <a:p>
            <a:endParaRPr lang="en-US" sz="1600" dirty="0"/>
          </a:p>
          <a:p>
            <a:r>
              <a:rPr lang="en-US" sz="1600" dirty="0" smtClean="0"/>
              <a:t>The name of the function/procedure must be in all caps (IDL is case insensitive). The only option that you might use is KEYWORDS for when you want a function to have keywords.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
            <a:ext cx="6172200" cy="1524000"/>
          </a:xfrm>
        </p:spPr>
        <p:txBody>
          <a:bodyPr>
            <a:normAutofit/>
          </a:bodyPr>
          <a:lstStyle/>
          <a:p>
            <a:r>
              <a:rPr lang="en-US" sz="4000" dirty="0" err="1" smtClean="0"/>
              <a:t>IDL_Load</a:t>
            </a:r>
            <a:endParaRPr lang="en-US" sz="4000" dirty="0"/>
          </a:p>
        </p:txBody>
      </p:sp>
      <p:pic>
        <p:nvPicPr>
          <p:cNvPr id="2050" name="Picture 2" descr="C:\Users\Richie\Dropbox\LBL\Guide\Photos\IDL_Load.PNG"/>
          <p:cNvPicPr>
            <a:picLocks noChangeAspect="1" noChangeArrowheads="1"/>
          </p:cNvPicPr>
          <p:nvPr/>
        </p:nvPicPr>
        <p:blipFill>
          <a:blip r:embed="rId2" cstate="print"/>
          <a:srcRect/>
          <a:stretch>
            <a:fillRect/>
          </a:stretch>
        </p:blipFill>
        <p:spPr bwMode="auto">
          <a:xfrm>
            <a:off x="609600" y="1657350"/>
            <a:ext cx="5688013" cy="3371850"/>
          </a:xfrm>
          <a:prstGeom prst="rect">
            <a:avLst/>
          </a:prstGeom>
          <a:noFill/>
          <a:effectLst>
            <a:outerShdw blurRad="63500" sx="102000" sy="102000" algn="ctr" rotWithShape="0">
              <a:prstClr val="black">
                <a:alpha val="40000"/>
              </a:prstClr>
            </a:outerShdw>
          </a:effectLst>
        </p:spPr>
      </p:pic>
      <p:sp>
        <p:nvSpPr>
          <p:cNvPr id="5" name="TextBox 4"/>
          <p:cNvSpPr txBox="1"/>
          <p:nvPr/>
        </p:nvSpPr>
        <p:spPr>
          <a:xfrm>
            <a:off x="457200" y="5461099"/>
            <a:ext cx="5867400" cy="2800767"/>
          </a:xfrm>
          <a:prstGeom prst="rect">
            <a:avLst/>
          </a:prstGeom>
          <a:noFill/>
        </p:spPr>
        <p:txBody>
          <a:bodyPr wrap="square" rtlCol="0">
            <a:spAutoFit/>
          </a:bodyPr>
          <a:lstStyle/>
          <a:p>
            <a:r>
              <a:rPr lang="en-US" sz="1600" dirty="0" smtClean="0"/>
              <a:t>The </a:t>
            </a:r>
            <a:r>
              <a:rPr lang="en-US" sz="1600" dirty="0" err="1" smtClean="0"/>
              <a:t>IDL_Load</a:t>
            </a:r>
            <a:r>
              <a:rPr lang="en-US" sz="1600" dirty="0" smtClean="0"/>
              <a:t> function essentially maps the IDL functions to their corresponding C functions. (CCCPPFIDL pg. 8)</a:t>
            </a:r>
          </a:p>
          <a:p>
            <a:endParaRPr lang="en-US" sz="1600" dirty="0"/>
          </a:p>
          <a:p>
            <a:r>
              <a:rPr lang="en-US" sz="1600" dirty="0" smtClean="0"/>
              <a:t>Note that there are two arrays, one for procedures and one for functions, this does not have to be the case for your functions. This is important because in the </a:t>
            </a:r>
            <a:r>
              <a:rPr lang="en-US" sz="1600" dirty="0" err="1" smtClean="0"/>
              <a:t>IDL_SysRtnAdd</a:t>
            </a:r>
            <a:r>
              <a:rPr lang="en-US" sz="1600" dirty="0" smtClean="0"/>
              <a:t>() one of the parameters is IDL_TRUE or IDL_FALSE depending on whether it is a procedure or a function. Beyond this, you can have as many different arrays as you want.</a:t>
            </a:r>
          </a:p>
          <a:p>
            <a:endParaRPr lang="en-US" sz="1600" dirty="0"/>
          </a:p>
          <a:p>
            <a:r>
              <a:rPr lang="en-US" sz="1600" dirty="0" smtClean="0"/>
              <a:t>Let’s break down the formatting behind each entry in the array.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6172200" cy="1524000"/>
          </a:xfrm>
        </p:spPr>
        <p:txBody>
          <a:bodyPr>
            <a:normAutofit/>
          </a:bodyPr>
          <a:lstStyle/>
          <a:p>
            <a:r>
              <a:rPr lang="en-US" sz="4000" dirty="0" smtClean="0"/>
              <a:t>Export Definition File</a:t>
            </a:r>
            <a:endParaRPr lang="en-US" sz="4000" dirty="0"/>
          </a:p>
        </p:txBody>
      </p:sp>
      <p:pic>
        <p:nvPicPr>
          <p:cNvPr id="1026" name="Picture 2" descr="C:\Users\Richie\Dropbox\LBL\Guide\Photos\def_file.PNG"/>
          <p:cNvPicPr>
            <a:picLocks noChangeAspect="1" noChangeArrowheads="1"/>
          </p:cNvPicPr>
          <p:nvPr/>
        </p:nvPicPr>
        <p:blipFill>
          <a:blip r:embed="rId2" cstate="print"/>
          <a:srcRect/>
          <a:stretch>
            <a:fillRect/>
          </a:stretch>
        </p:blipFill>
        <p:spPr bwMode="auto">
          <a:xfrm>
            <a:off x="762000" y="1752600"/>
            <a:ext cx="5162550" cy="619125"/>
          </a:xfrm>
          <a:prstGeom prst="rect">
            <a:avLst/>
          </a:prstGeom>
          <a:noFill/>
          <a:effectLst>
            <a:outerShdw blurRad="63500" sx="102000" sy="102000" algn="ctr" rotWithShape="0">
              <a:prstClr val="black">
                <a:alpha val="40000"/>
              </a:prstClr>
            </a:outerShdw>
          </a:effectLst>
        </p:spPr>
      </p:pic>
      <p:sp>
        <p:nvSpPr>
          <p:cNvPr id="5" name="TextBox 4"/>
          <p:cNvSpPr txBox="1"/>
          <p:nvPr/>
        </p:nvSpPr>
        <p:spPr>
          <a:xfrm>
            <a:off x="304800" y="2914233"/>
            <a:ext cx="6248400" cy="2800767"/>
          </a:xfrm>
          <a:prstGeom prst="rect">
            <a:avLst/>
          </a:prstGeom>
          <a:noFill/>
        </p:spPr>
        <p:txBody>
          <a:bodyPr wrap="square" rtlCol="0">
            <a:spAutoFit/>
          </a:bodyPr>
          <a:lstStyle/>
          <a:p>
            <a:r>
              <a:rPr lang="en-US" sz="1600" dirty="0" smtClean="0"/>
              <a:t>For development on windows, an export definition file is required if you don’t use the __</a:t>
            </a:r>
            <a:r>
              <a:rPr lang="en-US" sz="1600" dirty="0" err="1" smtClean="0"/>
              <a:t>declspec</a:t>
            </a:r>
            <a:r>
              <a:rPr lang="en-US" sz="1600" dirty="0" smtClean="0"/>
              <a:t>(</a:t>
            </a:r>
            <a:r>
              <a:rPr lang="en-US" sz="1600" dirty="0" err="1" smtClean="0"/>
              <a:t>dllexport</a:t>
            </a:r>
            <a:r>
              <a:rPr lang="en-US" sz="1600" dirty="0" smtClean="0"/>
              <a:t>) keyword to export the DLL functions.</a:t>
            </a:r>
          </a:p>
          <a:p>
            <a:endParaRPr lang="en-US" sz="1600" dirty="0" smtClean="0"/>
          </a:p>
          <a:p>
            <a:r>
              <a:rPr lang="en-US" sz="1600" dirty="0" smtClean="0"/>
              <a:t>The only function you need to put in the DLL for exporting is the </a:t>
            </a:r>
            <a:r>
              <a:rPr lang="en-US" sz="1600" dirty="0" err="1" smtClean="0"/>
              <a:t>IDL_Load</a:t>
            </a:r>
            <a:r>
              <a:rPr lang="en-US" sz="1600" dirty="0" smtClean="0"/>
              <a:t> function, because that is the only function directly accessed by IDL. IDL accesses the functions that you write on the C side by going through the </a:t>
            </a:r>
            <a:r>
              <a:rPr lang="en-US" sz="1600" dirty="0" err="1" smtClean="0"/>
              <a:t>IDL_Load</a:t>
            </a:r>
            <a:r>
              <a:rPr lang="en-US" sz="1600" dirty="0" smtClean="0"/>
              <a:t>.</a:t>
            </a:r>
          </a:p>
          <a:p>
            <a:endParaRPr lang="en-US" sz="1600" dirty="0" smtClean="0"/>
          </a:p>
          <a:p>
            <a:r>
              <a:rPr lang="en-US" sz="1600" dirty="0" smtClean="0"/>
              <a:t>This is a very simple file to have, the only thing you might have different from the above example is the name of the LIBRARY and the (optional) DESCRIPTION. Don’t forget the “@1” after the </a:t>
            </a:r>
            <a:r>
              <a:rPr lang="en-US" sz="1600" dirty="0" err="1" smtClean="0"/>
              <a:t>IDL_Load</a:t>
            </a:r>
            <a:r>
              <a:rPr lang="en-US" sz="1600" dirty="0" smtClean="0"/>
              <a:t>.</a:t>
            </a:r>
          </a:p>
        </p:txBody>
      </p:sp>
      <p:sp>
        <p:nvSpPr>
          <p:cNvPr id="6" name="TextBox 5"/>
          <p:cNvSpPr txBox="1"/>
          <p:nvPr/>
        </p:nvSpPr>
        <p:spPr>
          <a:xfrm>
            <a:off x="381000" y="7543800"/>
            <a:ext cx="6019800" cy="1077218"/>
          </a:xfrm>
          <a:prstGeom prst="rect">
            <a:avLst/>
          </a:prstGeom>
          <a:noFill/>
        </p:spPr>
        <p:txBody>
          <a:bodyPr wrap="square" rtlCol="0">
            <a:spAutoFit/>
          </a:bodyPr>
          <a:lstStyle/>
          <a:p>
            <a:r>
              <a:rPr lang="en-US" sz="1600" dirty="0" smtClean="0"/>
              <a:t>NOTE: While this file is very simple to write, it is very important to have. IDL will look for the </a:t>
            </a:r>
            <a:r>
              <a:rPr lang="en-US" sz="1600" dirty="0" err="1" smtClean="0"/>
              <a:t>IDL_Load</a:t>
            </a:r>
            <a:r>
              <a:rPr lang="en-US" sz="1600" dirty="0" smtClean="0"/>
              <a:t> function as soon as you make a call to a DLM function, but if you don’t export the </a:t>
            </a:r>
            <a:r>
              <a:rPr lang="en-US" sz="1600" dirty="0" err="1" smtClean="0"/>
              <a:t>IDL_Load</a:t>
            </a:r>
            <a:r>
              <a:rPr lang="en-US" sz="1600" dirty="0" smtClean="0"/>
              <a:t> function IDL won’t be able to find it!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2652</TotalTime>
  <Words>1400</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 Practical Guide to Writing Dynamically Loadable Modules for IDL</vt:lpstr>
      <vt:lpstr>About</vt:lpstr>
      <vt:lpstr>Introduction</vt:lpstr>
      <vt:lpstr>Dynamically Loadable Modules</vt:lpstr>
      <vt:lpstr>Architecture</vt:lpstr>
      <vt:lpstr>Components</vt:lpstr>
      <vt:lpstr>The DLM File</vt:lpstr>
      <vt:lpstr>IDL_Load</vt:lpstr>
      <vt:lpstr>Export Definition File</vt:lpstr>
      <vt:lpstr>Configuring Your Development Environment</vt:lpstr>
      <vt:lpstr>Slide 11</vt:lpstr>
      <vt:lpstr>Code Design Process</vt:lpstr>
      <vt:lpstr>Some Things to Consider Before Writing Code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Guide to Writing DLMs</dc:title>
  <dc:creator>Richie</dc:creator>
  <cp:lastModifiedBy>Richie</cp:lastModifiedBy>
  <cp:revision>82</cp:revision>
  <dcterms:created xsi:type="dcterms:W3CDTF">2012-05-14T05:55:15Z</dcterms:created>
  <dcterms:modified xsi:type="dcterms:W3CDTF">2012-05-18T09:07:58Z</dcterms:modified>
</cp:coreProperties>
</file>