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heng\Dropbox\brandenbug\image\00076083_367177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58" y="3537910"/>
            <a:ext cx="4114800" cy="30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heng\Dropbox\brandenbug\image\02688172_5719489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92931"/>
            <a:ext cx="2962656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zheng\Dropbox\brandenbug\image\02688174_5719491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7387"/>
            <a:ext cx="296265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ezheng\Dropbox\brandenbug\image\01949121_3896384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" y="257387"/>
            <a:ext cx="420624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heng\Dropbox\brandenbug\dome\05718156_26589202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1" y="203200"/>
            <a:ext cx="393192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zheng\Dropbox\brandenbug\dome\05877033_27066054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"/>
            <a:ext cx="262128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heng\Dropbox\brandenbug\dome\05813117_268661874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8369"/>
            <a:ext cx="4297680" cy="3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heng\Dropbox\brandenbug\dome\06063122_27632496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4" y="4374444"/>
            <a:ext cx="280416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heng\Dropbox\brandenbug\notredame\00000134_13368665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3759059"/>
            <a:ext cx="3566160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heng\Dropbox\brandenbug\notredame\00000150_13514724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246888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heng\Dropbox\brandenbug\notredame\00000209_147475896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8" y="381000"/>
            <a:ext cx="480528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ezheng\Dropbox\brandenbug\notredame\00005063_5780947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8" y="3778815"/>
            <a:ext cx="3566160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ezheng</dc:creator>
  <cp:lastModifiedBy>ezheng</cp:lastModifiedBy>
  <cp:revision>6</cp:revision>
  <dcterms:created xsi:type="dcterms:W3CDTF">2006-08-16T00:00:00Z</dcterms:created>
  <dcterms:modified xsi:type="dcterms:W3CDTF">2012-11-13T08:55:46Z</dcterms:modified>
</cp:coreProperties>
</file>