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4ED57-DB51-4E37-8EF6-510D04724CBA}" v="8" dt="2024-09-27T15:05:48.5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P. Ezhilarasi</a:t>
            </a:r>
          </a:p>
          <a:p>
            <a:r>
              <a:rPr lang="en-US" sz="2400" dirty="0"/>
              <a:t>REGISTER NO: 312205756,asunm289312205756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Ezhilarasi Ezhilarasi</cp:lastModifiedBy>
  <cp:revision>46</cp:revision>
  <dcterms:created xsi:type="dcterms:W3CDTF">2024-03-29T15:07:22Z</dcterms:created>
  <dcterms:modified xsi:type="dcterms:W3CDTF">2024-09-27T15:05:50Z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