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6" r:id="rId12"/>
    <p:sldId id="272" r:id="rId13"/>
    <p:sldId id="273" r:id="rId14"/>
    <p:sldId id="274" r:id="rId15"/>
    <p:sldId id="279" r:id="rId16"/>
    <p:sldId id="265" r:id="rId17"/>
    <p:sldId id="27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314150"/>
            <a:ext cx="96411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EZILANANDAN A</a:t>
            </a:r>
          </a:p>
          <a:p>
            <a:r>
              <a:rPr lang="en-US" sz="2400" dirty="0"/>
              <a:t>REGISTER NO AND NMID:24524u48011 AND 697DEFC7CC6AEBEB3BE4744A9731BA5B</a:t>
            </a:r>
          </a:p>
          <a:p>
            <a:r>
              <a:rPr lang="en-US" sz="2400" dirty="0"/>
              <a:t>DEPARTMENT: B.Sc.,(Data Science)</a:t>
            </a:r>
          </a:p>
          <a:p>
            <a:r>
              <a:rPr lang="en-US" sz="2400" dirty="0"/>
              <a:t>COLLEGE: KARAN ARTS AND SCIENCE COLLEGE/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764" y="3418114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394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SCREENSHORTS</a:t>
            </a:r>
            <a:endParaRPr sz="4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96792" y="2667000"/>
            <a:ext cx="8480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responsive portfolio website</a:t>
            </a:r>
          </a:p>
          <a:p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Showcases skills, services, and achievements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digital CV for career growth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A2EAB-B361-944C-EA7E-70F6C6F7B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7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55876-6B06-A70D-EAA6-F29E59355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648"/>
            <a:ext cx="12200467" cy="686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92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8B8960-C6CD-CC1A-751A-53D71480E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010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78C88-FE58-BC9A-EE6A-4785A4B9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851D66-7259-8318-6770-7744CD74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12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CEDE35-9104-421F-98E4-9E64A0E49FEB}"/>
              </a:ext>
            </a:extLst>
          </p:cNvPr>
          <p:cNvSpPr txBox="1"/>
          <p:nvPr/>
        </p:nvSpPr>
        <p:spPr>
          <a:xfrm>
            <a:off x="691923" y="2019300"/>
            <a:ext cx="8763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 Portfolio website built using Bootstrap &amp; CSS</a:t>
            </a:r>
          </a:p>
          <a:p>
            <a:endParaRPr lang="en-US" sz="3200" dirty="0"/>
          </a:p>
          <a:p>
            <a:r>
              <a:rPr lang="en-US" sz="3200" dirty="0"/>
              <a:t>► Showcases my skills, services, and achievements</a:t>
            </a:r>
          </a:p>
          <a:p>
            <a:endParaRPr lang="en-US" sz="3200" dirty="0"/>
          </a:p>
          <a:p>
            <a:r>
              <a:rPr lang="en-US" sz="3200" dirty="0"/>
              <a:t>► Helps in career growth and client reach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3606-479C-579F-0C6D-27C9D959F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7200"/>
            <a:ext cx="5948425" cy="492443"/>
          </a:xfrm>
        </p:spPr>
        <p:txBody>
          <a:bodyPr/>
          <a:lstStyle/>
          <a:p>
            <a:r>
              <a:rPr lang="en-US" b="1" dirty="0"/>
              <a:t>GITHUB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97084-B94D-037F-1C4D-03DDCB8F870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66800" y="2514600"/>
            <a:ext cx="9296400" cy="553998"/>
          </a:xfrm>
        </p:spPr>
        <p:txBody>
          <a:bodyPr/>
          <a:lstStyle/>
          <a:p>
            <a:r>
              <a:rPr lang="en-US" sz="3600" dirty="0"/>
              <a:t>https://github.com/ezhil408</a:t>
            </a:r>
          </a:p>
        </p:txBody>
      </p:sp>
    </p:spTree>
    <p:extLst>
      <p:ext uri="{BB962C8B-B14F-4D97-AF65-F5344CB8AC3E}">
        <p14:creationId xmlns:p14="http://schemas.microsoft.com/office/powerpoint/2010/main" val="33213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 flipV="1">
            <a:off x="152397" y="1066800"/>
            <a:ext cx="45719" cy="12191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3200" dirty="0"/>
          </a:p>
          <a:p>
            <a:endParaRPr lang="en-US" sz="2800" dirty="0"/>
          </a:p>
          <a:p>
            <a:r>
              <a:rPr lang="en-US" dirty="0"/>
              <a:t>           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38200" y="190500"/>
            <a:ext cx="41910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Digital Portfolio</a:t>
            </a:r>
            <a:br>
              <a:rPr lang="en-US" sz="4250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CFAAC1-513E-1C7B-E514-FF677FA00331}"/>
              </a:ext>
            </a:extLst>
          </p:cNvPr>
          <p:cNvSpPr txBox="1"/>
          <p:nvPr/>
        </p:nvSpPr>
        <p:spPr>
          <a:xfrm>
            <a:off x="712623" y="2340397"/>
            <a:ext cx="826151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 responsive personal website built using HTML, CSS, and Bootstrap. Showcases skills, services, and achievements in a clean layout. Acts as a digital CV for recruiters and clients</a:t>
            </a:r>
            <a:r>
              <a:rPr lang="en-US" sz="1800" dirty="0"/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24046-21D1-B28F-8995-18E6E8C2C2F7}"/>
              </a:ext>
            </a:extLst>
          </p:cNvPr>
          <p:cNvSpPr txBox="1"/>
          <p:nvPr/>
        </p:nvSpPr>
        <p:spPr>
          <a:xfrm>
            <a:off x="533400" y="2608005"/>
            <a:ext cx="831809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►Need for a personal website</a:t>
            </a:r>
          </a:p>
          <a:p>
            <a:endParaRPr lang="en-US" sz="3200" dirty="0"/>
          </a:p>
          <a:p>
            <a:r>
              <a:rPr lang="en-US" sz="3200" dirty="0"/>
              <a:t>►Showcase skills &amp; services</a:t>
            </a:r>
          </a:p>
          <a:p>
            <a:endParaRPr lang="en-US" sz="3200" dirty="0"/>
          </a:p>
          <a:p>
            <a:r>
              <a:rPr lang="en-US" sz="3200" dirty="0"/>
              <a:t>►Easy way for recruiters/clients to know 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70B588-25BB-A071-6323-FC989FF8CB2E}"/>
              </a:ext>
            </a:extLst>
          </p:cNvPr>
          <p:cNvSpPr txBox="1"/>
          <p:nvPr/>
        </p:nvSpPr>
        <p:spPr>
          <a:xfrm>
            <a:off x="838200" y="2895600"/>
            <a:ext cx="84636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► Responsive portfolio website</a:t>
            </a:r>
          </a:p>
          <a:p>
            <a:endParaRPr lang="en-US" sz="2800" dirty="0"/>
          </a:p>
          <a:p>
            <a:r>
              <a:rPr lang="en-US" sz="2800" dirty="0"/>
              <a:t>► Built using HTML, CSS, Bootstrap</a:t>
            </a:r>
          </a:p>
          <a:p>
            <a:endParaRPr lang="en-US" sz="2800" dirty="0"/>
          </a:p>
          <a:p>
            <a:r>
              <a:rPr lang="en-US" sz="2800" dirty="0"/>
              <a:t>► Sections : Home, About, Skills, Services, Work, Contact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0A1902-C031-4307-E101-B4E54217DEB0}"/>
              </a:ext>
            </a:extLst>
          </p:cNvPr>
          <p:cNvSpPr txBox="1"/>
          <p:nvPr/>
        </p:nvSpPr>
        <p:spPr>
          <a:xfrm>
            <a:off x="699452" y="2209800"/>
            <a:ext cx="845271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 Recruiters</a:t>
            </a:r>
          </a:p>
          <a:p>
            <a:endParaRPr lang="en-US" sz="3200" dirty="0"/>
          </a:p>
          <a:p>
            <a:r>
              <a:rPr lang="en-US" sz="3200" dirty="0"/>
              <a:t>► Clients</a:t>
            </a:r>
          </a:p>
          <a:p>
            <a:endParaRPr lang="en-US" sz="3200" dirty="0"/>
          </a:p>
          <a:p>
            <a:r>
              <a:rPr lang="en-US" sz="3200" dirty="0"/>
              <a:t>► Peers / Network</a:t>
            </a:r>
          </a:p>
          <a:p>
            <a:endParaRPr lang="en-US" sz="3200" dirty="0"/>
          </a:p>
          <a:p>
            <a:r>
              <a:rPr lang="en-US" sz="3200" dirty="0"/>
              <a:t>► Personal Branding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00199"/>
            <a:ext cx="2695574" cy="42195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B1B-E3A1-4F89-8642-0C710C50DB01}"/>
              </a:ext>
            </a:extLst>
          </p:cNvPr>
          <p:cNvSpPr txBox="1"/>
          <p:nvPr/>
        </p:nvSpPr>
        <p:spPr>
          <a:xfrm>
            <a:off x="3433083" y="1862213"/>
            <a:ext cx="610144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 HTML5</a:t>
            </a:r>
          </a:p>
          <a:p>
            <a:endParaRPr lang="en-US" sz="3200" dirty="0"/>
          </a:p>
          <a:p>
            <a:r>
              <a:rPr lang="en-US" sz="3200" dirty="0"/>
              <a:t>► CSS3</a:t>
            </a:r>
          </a:p>
          <a:p>
            <a:endParaRPr lang="en-US" sz="3200" dirty="0"/>
          </a:p>
          <a:p>
            <a:r>
              <a:rPr lang="en-US" sz="3200" dirty="0"/>
              <a:t>► Bootstrap</a:t>
            </a:r>
          </a:p>
          <a:p>
            <a:endParaRPr lang="en-US" sz="3200" dirty="0"/>
          </a:p>
          <a:p>
            <a:r>
              <a:rPr lang="en-US" sz="3200" dirty="0"/>
              <a:t>► JavaScript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0E1E2A-5551-B4A5-88F7-94CAF19D1237}"/>
              </a:ext>
            </a:extLst>
          </p:cNvPr>
          <p:cNvSpPr txBox="1"/>
          <p:nvPr/>
        </p:nvSpPr>
        <p:spPr>
          <a:xfrm>
            <a:off x="739775" y="2133600"/>
            <a:ext cx="84123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 Navbar &amp; Hero – Profile and quick links</a:t>
            </a:r>
          </a:p>
          <a:p>
            <a:endParaRPr lang="en-US" sz="3200" dirty="0"/>
          </a:p>
          <a:p>
            <a:r>
              <a:rPr lang="en-US" sz="3200" dirty="0"/>
              <a:t>► Sections – About, Skills, Services, </a:t>
            </a:r>
            <a:r>
              <a:rPr lang="en-US" sz="3200" dirty="0" err="1"/>
              <a:t>Workdone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► Footer – Contact &amp; social 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AED0F9-8D75-A946-3FED-41C1DF2A5C4C}"/>
              </a:ext>
            </a:extLst>
          </p:cNvPr>
          <p:cNvSpPr txBox="1"/>
          <p:nvPr/>
        </p:nvSpPr>
        <p:spPr>
          <a:xfrm>
            <a:off x="755332" y="2133600"/>
            <a:ext cx="839683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► Responsive design for all devices</a:t>
            </a:r>
          </a:p>
          <a:p>
            <a:endParaRPr lang="en-US" sz="3200" dirty="0"/>
          </a:p>
          <a:p>
            <a:r>
              <a:rPr lang="en-US" sz="3200" dirty="0"/>
              <a:t>► Showcase skills, services, and work</a:t>
            </a:r>
          </a:p>
          <a:p>
            <a:endParaRPr lang="en-US" sz="3200" dirty="0"/>
          </a:p>
          <a:p>
            <a:r>
              <a:rPr lang="en-US" sz="3200" dirty="0"/>
              <a:t>► Easy navigation with contact details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307</Words>
  <Application>Microsoft Office PowerPoint</Application>
  <PresentationFormat>Widescreen</PresentationFormat>
  <Paragraphs>89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 AND SCREENSHORTS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jhon</cp:lastModifiedBy>
  <cp:revision>26</cp:revision>
  <dcterms:created xsi:type="dcterms:W3CDTF">2024-03-29T15:07:22Z</dcterms:created>
  <dcterms:modified xsi:type="dcterms:W3CDTF">2025-09-05T06:20:23Z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