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0" r:id="rId1"/>
  </p:sldMasterIdLst>
  <p:notesMasterIdLst>
    <p:notesMasterId r:id="rId2"/>
  </p:notesMasterIdLst>
  <p:sldIdLst>
    <p:sldId id="367" r:id="rId3"/>
    <p:sldId id="368" r:id="rId4"/>
    <p:sldId id="369" r:id="rId5"/>
    <p:sldId id="370" r:id="rId6"/>
    <p:sldId id="371" r:id="rId7"/>
    <p:sldId id="372" r:id="rId8"/>
    <p:sldId id="373" r:id="rId9"/>
    <p:sldId id="374" r:id="rId10"/>
    <p:sldId id="375" r:id="rId11"/>
    <p:sldId id="376" r:id="rId12"/>
    <p:sldId id="378" r:id="rId13"/>
    <p:sldId id="37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10/24/2024</a:t>
            </a:fld>
            <a:endParaRPr altLang="en-US" sz="1200" lang="zh-CN">
              <a:latin typeface="Calibri" pitchFamily="0" charset="0"/>
              <a:ea typeface="等线" pitchFamily="0" charset="0"/>
              <a:cs typeface="Calibri" pitchFamily="0" charset="0"/>
            </a:endParaRPr>
          </a:p>
        </p:txBody>
      </p:sp>
      <p:sp>
        <p:nvSpPr>
          <p:cNvPr id="104879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2" name="文本框"/>
          <p:cNvSpPr>
            <a:spLocks noGrp="1"/>
          </p:cNvSpPr>
          <p:nvPr>
            <p:ph type="sldImg"/>
          </p:nvPr>
        </p:nvSpPr>
        <p:spPr/>
      </p:sp>
      <p:sp>
        <p:nvSpPr>
          <p:cNvPr id="1048723" name="文本框"/>
          <p:cNvSpPr>
            <a:spLocks noGrp="1"/>
          </p:cNvSpPr>
          <p:nvPr>
            <p:ph type="body" idx="1"/>
          </p:nvPr>
        </p:nvSpPr>
        <p:spPr/>
        <p:txBody>
          <a:bodyPr/>
          <a:p>
            <a:endParaRPr altLang="en-US" lang="zh-CN"/>
          </a:p>
        </p:txBody>
      </p:sp>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Employee</a:t>
            </a:r>
            <a:endParaRPr altLang="zh-CN" lang="en-US"/>
          </a:p>
          <a:p>
            <a:endParaRPr altLang="zh-CN" lang="en-US"/>
          </a:p>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4" name="文本框"/>
          <p:cNvSpPr>
            <a:spLocks noGrp="1"/>
          </p:cNvSpPr>
          <p:nvPr>
            <p:ph type="sldImg"/>
          </p:nvPr>
        </p:nvSpPr>
        <p:spPr/>
      </p:sp>
      <p:sp>
        <p:nvSpPr>
          <p:cNvPr id="1048715" name="文本框"/>
          <p:cNvSpPr>
            <a:spLocks noGrp="1"/>
          </p:cNvSpPr>
          <p:nvPr>
            <p:ph type="body" idx="1"/>
          </p:nvPr>
        </p:nvSpPr>
        <p:spPr/>
        <p:txBody>
          <a:bodyPr/>
          <a:p>
            <a:endParaRPr altLang="en-US" lang="zh-CN"/>
          </a:p>
        </p:txBody>
      </p:sp>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1" name="文本框"/>
          <p:cNvSpPr>
            <a:spLocks noGrp="1"/>
          </p:cNvSpPr>
          <p:nvPr>
            <p:ph type="ftr" sz="quarter" idx="11"/>
          </p:nvPr>
        </p:nvSpPr>
        <p:spPr/>
        <p:txBody>
          <a:bodyPr/>
          <a:p>
            <a:endParaRPr altLang="en-US" lang="zh-CN"/>
          </a:p>
        </p:txBody>
      </p:sp>
      <p:sp>
        <p:nvSpPr>
          <p:cNvPr id="104874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3" name="文本框"/>
          <p:cNvSpPr>
            <a:spLocks noGrp="1"/>
          </p:cNvSpPr>
          <p:nvPr>
            <p:ph type="title"/>
          </p:nvPr>
        </p:nvSpPr>
        <p:spPr/>
        <p:txBody>
          <a:bodyPr/>
          <a:p>
            <a:r>
              <a:rPr altLang="en-US" lang="zh-CN" smtClean="0"/>
              <a:t>单击此处编辑母版标题样式</a:t>
            </a:r>
            <a:endParaRPr altLang="en-US" lang="zh-CN"/>
          </a:p>
        </p:txBody>
      </p:sp>
      <p:sp>
        <p:nvSpPr>
          <p:cNvPr id="104876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3" name="文本框"/>
          <p:cNvSpPr>
            <a:spLocks noGrp="1"/>
          </p:cNvSpPr>
          <p:nvPr>
            <p:ph type="title"/>
          </p:nvPr>
        </p:nvSpPr>
        <p:spPr/>
        <p:txBody>
          <a:bodyPr/>
          <a:p>
            <a:r>
              <a:rPr altLang="en-US" lang="zh-CN" smtClean="0"/>
              <a:t>单击此处编辑母版标题样式</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10/24/2024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30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Z</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3</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asunm131122200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3</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 (Corporate Secretary 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St.Joseph</a:t>
            </a:r>
            <a:r>
              <a:rPr altLang="zh-CN" baseline="0" b="0" cap="none" sz="2400" i="0" kern="1200" lang="en-US" spc="0" strike="noStrike" u="none">
                <a:solidFill>
                  <a:schemeClr val="tx1"/>
                </a:solidFill>
                <a:latin typeface="Calibri" pitchFamily="0" charset="0"/>
                <a:ea typeface="宋体" pitchFamily="0" charset="0"/>
                <a:cs typeface="Calibri" pitchFamily="0" charset="0"/>
              </a:rPr>
              <a:t> ( Arts And science Collage )</a:t>
            </a:r>
            <a:r>
              <a:rPr altLang="zh-CN" baseline="0" b="0" cap="none" sz="2400" i="0" kern="1200" lang="en-US" spc="0" strike="noStrike" u="none">
                <a:solidFill>
                  <a:schemeClr val="tx1"/>
                </a:solidFill>
                <a:latin typeface="Calibri" pitchFamily="0" charset="0"/>
                <a:ea typeface="宋体" pitchFamily="0" charset="0"/>
                <a:cs typeface="Calibri" pitchFamily="0" charset="0"/>
              </a:rPr>
              <a:t>Kovur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矩形"/>
          <p:cNvSpPr/>
          <p:nvPr/>
        </p:nvSpPr>
        <p:spPr>
          <a:xfrm rot="0">
            <a:off x="1447800" y="1219200"/>
            <a:ext cx="7248525" cy="606319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1" cap="none" sz="28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 Formatting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Pie 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Feature Collections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Google Logo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Data Bar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Accuracy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Algorithm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8"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71" name="图片"/>
          <p:cNvPicPr>
            <a:picLocks noChangeAspect="1"/>
          </p:cNvPicPr>
          <p:nvPr/>
        </p:nvPicPr>
        <p:blipFill>
          <a:blip xmlns:r="http://schemas.openxmlformats.org/officeDocument/2006/relationships" r:embed="rId2" cstate="print"/>
          <a:stretch>
            <a:fillRect/>
          </a:stretch>
        </p:blipFill>
        <p:spPr>
          <a:xfrm rot="0">
            <a:off x="1743075" y="1176027"/>
            <a:ext cx="7979768" cy="4719948"/>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4" name="矩形"/>
          <p:cNvSpPr/>
          <p:nvPr/>
        </p:nvSpPr>
        <p:spPr>
          <a:xfrm rot="0">
            <a:off x="1295399" y="1219200"/>
            <a:ext cx="7772400" cy="4801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conclusion Is About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just"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3200" i="0" kern="1200" lang="en-US" spc="0" strike="noStrike" u="none">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86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1232996" y="457400"/>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03639" y="1253235"/>
            <a:ext cx="7267575" cy="340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Statement Is About To Identify</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Salary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How Many Leaves They Have Taken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Individual  Performance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Punctuality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Production </a:t>
            </a:r>
            <a:r>
              <a:rPr altLang="zh-CN" baseline="0" b="0" cap="none" sz="2400" i="0" kern="1200" lang="en-US" spc="0" strike="noStrike" u="none">
                <a:solidFill>
                  <a:schemeClr val="tx1"/>
                </a:solidFill>
                <a:latin typeface="Calibri" pitchFamily="0" charset="0"/>
                <a:ea typeface="宋体" pitchFamily="0" charset="0"/>
                <a:cs typeface="Calibri" pitchFamily="0" charset="0"/>
              </a:rPr>
              <a:t>Acheivement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33400" y="1695451"/>
            <a:ext cx="6934200" cy="303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Project Overview Is About</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If a company Is Under 5000 Employee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They have Calculating Monthly to Monthly Data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3" name="图片" descr="Free download | HD PNG new employee icon people transparent background ..."/>
          <p:cNvPicPr>
            <a:picLocks noChangeAspect="1"/>
          </p:cNvPicPr>
          <p:nvPr/>
        </p:nvPicPr>
        <p:blipFill>
          <a:blip xmlns:r="http://schemas.openxmlformats.org/officeDocument/2006/relationships" r:embed="rId2" cstate="print"/>
          <a:stretch>
            <a:fillRect/>
          </a:stretch>
        </p:blipFill>
        <p:spPr>
          <a:xfrm rot="0">
            <a:off x="3581399" y="4657730"/>
            <a:ext cx="1447800" cy="1350046"/>
          </a:xfrm>
          <a:prstGeom prst="rect"/>
          <a:noFill/>
          <a:ln w="12700" cap="flat" cmpd="sng">
            <a:noFill/>
            <a:prstDash val="solid"/>
            <a:miter/>
          </a:ln>
        </p:spPr>
      </p:pic>
      <p:pic>
        <p:nvPicPr>
          <p:cNvPr id="2097164" name="图片" descr="180+ Administrative Duties Stock Illustrations, Royalty-Free Vector ..."/>
          <p:cNvPicPr>
            <a:picLocks noChangeAspect="1"/>
          </p:cNvPicPr>
          <p:nvPr/>
        </p:nvPicPr>
        <p:blipFill>
          <a:blip xmlns:r="http://schemas.openxmlformats.org/officeDocument/2006/relationships" r:embed="rId3" cstate="print"/>
          <a:stretch>
            <a:fillRect/>
          </a:stretch>
        </p:blipFill>
        <p:spPr>
          <a:xfrm rot="0">
            <a:off x="3619500" y="2895600"/>
            <a:ext cx="1447800" cy="1447800"/>
          </a:xfrm>
          <a:prstGeom prst="rect"/>
          <a:noFill/>
          <a:ln w="12700" cap="flat" cmpd="sng">
            <a:noFill/>
            <a:prstDash val="solid"/>
            <a:miter/>
          </a:ln>
        </p:spPr>
      </p:pic>
      <p:pic>
        <p:nvPicPr>
          <p:cNvPr id="2097165" name="图片"/>
          <p:cNvPicPr>
            <a:picLocks noChangeAspect="1"/>
          </p:cNvPicPr>
          <p:nvPr/>
        </p:nvPicPr>
        <p:blipFill>
          <a:blip xmlns:r="http://schemas.openxmlformats.org/officeDocument/2006/relationships" r:embed="rId4" cstate="print"/>
          <a:stretch>
            <a:fillRect/>
          </a:stretch>
        </p:blipFill>
        <p:spPr>
          <a:xfrm rot="0">
            <a:off x="3147002" y="1650675"/>
            <a:ext cx="2213199" cy="124492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124199" y="1476375"/>
            <a:ext cx="6410325" cy="1754326"/>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Conditional Formatting  (missing)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Filter (Remove)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Formula (Performance)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Pivot (Summary)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Graph (Data </a:t>
            </a:r>
            <a:r>
              <a:rPr altLang="zh-CN" baseline="0" b="0" cap="none" sz="1800" i="0" kern="1200" lang="en-US" spc="0" strike="noStrike" u="none">
                <a:solidFill>
                  <a:schemeClr val="tx1"/>
                </a:solidFill>
                <a:latin typeface="Calibri" pitchFamily="0" charset="0"/>
                <a:ea typeface="宋体" pitchFamily="0" charset="0"/>
                <a:cs typeface="Calibri" pitchFamily="0" charset="0"/>
              </a:rPr>
              <a:t>Visuvalization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828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066800" y="1676400"/>
            <a:ext cx="7620000" cy="3723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Employee Id</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Full Name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Gender</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Date of Joining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Department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Start Date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Salary</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FTE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Employee type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Work location</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Production </a:t>
            </a:r>
            <a:r>
              <a:rPr altLang="zh-CN" baseline="0" b="1" cap="none" sz="1800" i="0" kern="1200" lang="en-US" spc="0" strike="noStrike" u="none">
                <a:solidFill>
                  <a:srgbClr val="000000"/>
                </a:solidFill>
                <a:latin typeface="Calibri" pitchFamily="0" charset="0"/>
                <a:ea typeface="宋体" pitchFamily="0" charset="0"/>
                <a:cs typeface="Calibri" pitchFamily="0" charset="0"/>
              </a:rPr>
              <a:t>Acheviement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1"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2949573" y="1905001"/>
            <a:ext cx="8480425"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*Performance level=IFS(Z8&gt;=5,’’Very</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HIGH’’Z8&gt;=4,HIGH,Z8.=3,’’MED,’’TRUE,’’LOW’’)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2024-10-25T09:17:25Z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bf2c6971e1e34a47b4c9819cf9669682</vt:lpwstr>
  </property>
</Properties>
</file>