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94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F4BE05-0497-4AA7-A751-A4B15920859D}"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F4BE05-0497-4AA7-A751-A4B15920859D}"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4BE05-0497-4AA7-A751-A4B15920859D}"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4BE05-0497-4AA7-A751-A4B15920859D}"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800A1-7BF6-445B-BB66-9F2BB9BCE4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8534400" cy="1447799"/>
          </a:xfrm>
        </p:spPr>
        <p:txBody>
          <a:bodyPr/>
          <a:lstStyle/>
          <a:p>
            <a:r>
              <a:rPr lang="en-US" dirty="0" smtClean="0"/>
              <a:t>Credit Card Fraud Detection</a:t>
            </a:r>
            <a:endParaRPr lang="en-US" dirty="0"/>
          </a:p>
        </p:txBody>
      </p:sp>
      <p:sp>
        <p:nvSpPr>
          <p:cNvPr id="3" name="Subtitle 2"/>
          <p:cNvSpPr>
            <a:spLocks noGrp="1"/>
          </p:cNvSpPr>
          <p:nvPr>
            <p:ph type="subTitle" idx="1"/>
          </p:nvPr>
        </p:nvSpPr>
        <p:spPr>
          <a:xfrm>
            <a:off x="3124200" y="4572000"/>
            <a:ext cx="5715000" cy="1905000"/>
          </a:xfrm>
        </p:spPr>
        <p:txBody>
          <a:bodyPr>
            <a:normAutofit fontScale="70000" lnSpcReduction="20000"/>
          </a:bodyPr>
          <a:lstStyle/>
          <a:p>
            <a:r>
              <a:rPr lang="en-US" sz="4400" dirty="0" smtClean="0">
                <a:solidFill>
                  <a:schemeClr val="tx1"/>
                </a:solidFill>
              </a:rPr>
              <a:t>Applied data science</a:t>
            </a:r>
          </a:p>
          <a:p>
            <a:r>
              <a:rPr lang="en-US" sz="4400" smtClean="0">
                <a:solidFill>
                  <a:schemeClr val="tx1"/>
                </a:solidFill>
              </a:rPr>
              <a:t>B.Ezhilarasan</a:t>
            </a:r>
            <a:endParaRPr lang="en-US" sz="4400" dirty="0" smtClean="0">
              <a:solidFill>
                <a:schemeClr val="tx1"/>
              </a:solidFill>
            </a:endParaRPr>
          </a:p>
          <a:p>
            <a:r>
              <a:rPr lang="en-US" sz="4400" dirty="0" err="1" smtClean="0">
                <a:solidFill>
                  <a:schemeClr val="tx1"/>
                </a:solidFill>
              </a:rPr>
              <a:t>Vidyaa</a:t>
            </a:r>
            <a:r>
              <a:rPr lang="en-US" sz="4400" dirty="0" smtClean="0">
                <a:solidFill>
                  <a:schemeClr val="tx1"/>
                </a:solidFill>
              </a:rPr>
              <a:t> </a:t>
            </a:r>
            <a:r>
              <a:rPr lang="en-US" sz="4400" dirty="0" err="1" smtClean="0">
                <a:solidFill>
                  <a:schemeClr val="tx1"/>
                </a:solidFill>
              </a:rPr>
              <a:t>vikas</a:t>
            </a:r>
            <a:r>
              <a:rPr lang="en-US" sz="4400" dirty="0" smtClean="0">
                <a:solidFill>
                  <a:schemeClr val="tx1"/>
                </a:solidFill>
              </a:rPr>
              <a:t> college of engineering and technology(7331)</a:t>
            </a:r>
          </a:p>
          <a:p>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Tuning</a:t>
            </a:r>
            <a:endParaRPr lang="en-US" dirty="0"/>
          </a:p>
        </p:txBody>
      </p:sp>
      <p:sp>
        <p:nvSpPr>
          <p:cNvPr id="3" name="Content Placeholder 2"/>
          <p:cNvSpPr>
            <a:spLocks noGrp="1"/>
          </p:cNvSpPr>
          <p:nvPr>
            <p:ph idx="1"/>
          </p:nvPr>
        </p:nvSpPr>
        <p:spPr/>
        <p:txBody>
          <a:bodyPr/>
          <a:lstStyle/>
          <a:p>
            <a:pPr>
              <a:buNone/>
            </a:pPr>
            <a:r>
              <a:rPr lang="en-US" dirty="0" smtClean="0"/>
              <a:t>Fine-tune your model's hyper parameters to optimize its performance.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Updates</a:t>
            </a:r>
            <a:endParaRPr lang="en-US" dirty="0"/>
          </a:p>
        </p:txBody>
      </p:sp>
      <p:sp>
        <p:nvSpPr>
          <p:cNvPr id="3" name="Content Placeholder 2"/>
          <p:cNvSpPr>
            <a:spLocks noGrp="1"/>
          </p:cNvSpPr>
          <p:nvPr>
            <p:ph idx="1"/>
          </p:nvPr>
        </p:nvSpPr>
        <p:spPr/>
        <p:txBody>
          <a:bodyPr/>
          <a:lstStyle/>
          <a:p>
            <a:pPr>
              <a:buNone/>
            </a:pPr>
            <a:r>
              <a:rPr lang="en-US" dirty="0" smtClean="0"/>
              <a:t>Continuously monitor the model's performance in the real-time system and update it as needed to adapt to changing fraud patterns.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Implementation</a:t>
            </a:r>
            <a:endParaRPr lang="en-US" dirty="0"/>
          </a:p>
        </p:txBody>
      </p:sp>
      <p:sp>
        <p:nvSpPr>
          <p:cNvPr id="3" name="Content Placeholder 2"/>
          <p:cNvSpPr>
            <a:spLocks noGrp="1"/>
          </p:cNvSpPr>
          <p:nvPr>
            <p:ph idx="1"/>
          </p:nvPr>
        </p:nvSpPr>
        <p:spPr/>
        <p:txBody>
          <a:bodyPr/>
          <a:lstStyle/>
          <a:p>
            <a:pPr>
              <a:buNone/>
            </a:pPr>
            <a:r>
              <a:rPr lang="en-US" dirty="0" smtClean="0"/>
              <a:t>Deploy your model in a real-time environment where it can process credit card transactions as they occur. Consider using technologies like streaming data processing.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pPr>
              <a:buNone/>
            </a:pPr>
            <a:r>
              <a:rPr lang="en-US" dirty="0" smtClean="0"/>
              <a:t>Ensure the system is secure to prevent unauthorized access to credit card data.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a:t>
            </a:r>
            <a:endParaRPr lang="en-US" dirty="0"/>
          </a:p>
        </p:txBody>
      </p:sp>
      <p:sp>
        <p:nvSpPr>
          <p:cNvPr id="3" name="Content Placeholder 2"/>
          <p:cNvSpPr>
            <a:spLocks noGrp="1"/>
          </p:cNvSpPr>
          <p:nvPr>
            <p:ph idx="1"/>
          </p:nvPr>
        </p:nvSpPr>
        <p:spPr/>
        <p:txBody>
          <a:bodyPr/>
          <a:lstStyle/>
          <a:p>
            <a:pPr>
              <a:buNone/>
            </a:pPr>
            <a:r>
              <a:rPr lang="en-US" dirty="0" smtClean="0"/>
              <a:t>Ensure that your system complies with data privacy regulations like GDPR or PCI DSS.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pPr>
              <a:buNone/>
            </a:pPr>
            <a:r>
              <a:rPr lang="en-US" dirty="0" smtClean="0"/>
              <a:t>Document your work thoroughly, including the data preprocessing steps, feature engineering techniques, model details, and deployment instructions.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fraud detection system will depend on the quality of your data, the choice of features, and the selected machine learning algorithms. Regular updates and maintenance are essential to keep the system robust and up-to-date with evolving fraud tactics.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Training;</a:t>
            </a:r>
          </a:p>
          <a:p>
            <a:r>
              <a:rPr lang="en-US" dirty="0" smtClean="0"/>
              <a:t>Evaluation;</a:t>
            </a:r>
          </a:p>
          <a:p>
            <a:r>
              <a:rPr lang="en-US" dirty="0" smtClean="0"/>
              <a:t>Hyper parameter Tuning;</a:t>
            </a:r>
          </a:p>
          <a:p>
            <a:r>
              <a:rPr lang="en-US" dirty="0" smtClean="0"/>
              <a:t>Real-Time Implementation;</a:t>
            </a:r>
          </a:p>
          <a:p>
            <a:r>
              <a:rPr lang="en-US" dirty="0" smtClean="0"/>
              <a:t>Monitoring and Updates;</a:t>
            </a:r>
          </a:p>
          <a:p>
            <a:r>
              <a:rPr lang="en-US" dirty="0" smtClean="0"/>
              <a:t>Security;</a:t>
            </a:r>
          </a:p>
          <a:p>
            <a:r>
              <a:rPr lang="en-US" dirty="0" smtClean="0"/>
              <a:t>Compliance;</a:t>
            </a:r>
          </a:p>
          <a:p>
            <a:r>
              <a:rPr lang="en-US" dirty="0" smtClean="0"/>
              <a:t>Documentation;</a:t>
            </a:r>
          </a:p>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buNone/>
            </a:pPr>
            <a:r>
              <a:rPr lang="en-US" dirty="0" smtClean="0"/>
              <a:t>The problem is to develop a machine learning-based system for real-time credit card fraud detection. The goal is to create a solution that can accurately identify fraudulent transactions while minimizing false positives. This project involves data preprocessing, feature engineering, model selection, training, and evaluation to create a robust fraud detection systems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Collection</a:t>
            </a:r>
            <a:endParaRPr lang="en-US" dirty="0"/>
          </a:p>
        </p:txBody>
      </p:sp>
      <p:sp>
        <p:nvSpPr>
          <p:cNvPr id="3" name="Content Placeholder 2"/>
          <p:cNvSpPr>
            <a:spLocks noGrp="1"/>
          </p:cNvSpPr>
          <p:nvPr>
            <p:ph idx="1"/>
          </p:nvPr>
        </p:nvSpPr>
        <p:spPr/>
        <p:txBody>
          <a:bodyPr/>
          <a:lstStyle/>
          <a:p>
            <a:pPr>
              <a:buNone/>
            </a:pPr>
            <a:r>
              <a:rPr lang="en-US" dirty="0" smtClean="0"/>
              <a:t>Obtain a dataset of credit card transactions, which should include both legitimate and fraudulent transactions.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a:buNone/>
            </a:pPr>
            <a:r>
              <a:rPr lang="en-US" dirty="0" smtClean="0"/>
              <a:t>Clean and preprocess the data. This involves handling missing values, outlier detection, and potentially scaling or normalizing features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p>
        </p:txBody>
      </p:sp>
      <p:sp>
        <p:nvSpPr>
          <p:cNvPr id="3" name="Content Placeholder 2"/>
          <p:cNvSpPr>
            <a:spLocks noGrp="1"/>
          </p:cNvSpPr>
          <p:nvPr>
            <p:ph idx="1"/>
          </p:nvPr>
        </p:nvSpPr>
        <p:spPr/>
        <p:txBody>
          <a:bodyPr/>
          <a:lstStyle/>
          <a:p>
            <a:pPr>
              <a:buNone/>
            </a:pPr>
            <a:r>
              <a:rPr lang="en-US" dirty="0" smtClean="0"/>
              <a:t>Create meaningful features from the transaction data. Feature engineering is crucial for improving the model's ability to detect fraud.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 Choose appropriate machine learning algorithms for fraud detection. Common choices include logistic regression, decision trees, random forests, or more advanced methods like deep learning.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pPr>
              <a:buNone/>
            </a:pPr>
            <a:r>
              <a:rPr lang="en-US" dirty="0" smtClean="0"/>
              <a:t>Split your data into training and testing sets. Train your chosen models on the training 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a:buNone/>
            </a:pPr>
            <a:r>
              <a:rPr lang="en-US" dirty="0" smtClean="0"/>
              <a:t>Evaluate the models using relevant metrics such as accuracy, precision, recall, F1-score, and the ROC curve. Given the nature of the problem, focus on minimizing false positives (Type I errors).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432</Words>
  <Application>Microsoft Office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Credit Card Fraud Detection</vt:lpstr>
      <vt:lpstr>Abstraction</vt:lpstr>
      <vt:lpstr>Problem Definition</vt:lpstr>
      <vt:lpstr>Data Collection</vt:lpstr>
      <vt:lpstr>Data Preprocessing</vt:lpstr>
      <vt:lpstr>Feature Engineering;</vt:lpstr>
      <vt:lpstr>Model Selection</vt:lpstr>
      <vt:lpstr>Training</vt:lpstr>
      <vt:lpstr>Evaluation</vt:lpstr>
      <vt:lpstr>Hyper parameter Tuning</vt:lpstr>
      <vt:lpstr>Monitoring and Updates</vt:lpstr>
      <vt:lpstr>Real-Time Implementation</vt:lpstr>
      <vt:lpstr>Security</vt:lpstr>
      <vt:lpstr>Compliance</vt:lpstr>
      <vt:lpstr>Documentation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Prabhu</dc:creator>
  <cp:lastModifiedBy>Prabhu</cp:lastModifiedBy>
  <cp:revision>13</cp:revision>
  <dcterms:created xsi:type="dcterms:W3CDTF">2023-09-28T06:34:38Z</dcterms:created>
  <dcterms:modified xsi:type="dcterms:W3CDTF">2023-09-28T07:24:37Z</dcterms:modified>
</cp:coreProperties>
</file>