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z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altLang="en-IN" sz="2400" lang="en-US" smtClean="0"/>
              <a:t>3</a:t>
            </a:r>
            <a:r>
              <a:rPr altLang="en-IN" sz="2400" lang="en-US" smtClean="0"/>
              <a:t>2</a:t>
            </a:r>
            <a:r>
              <a:rPr altLang="en-IN" sz="2400" lang="en-US" smtClean="0"/>
              <a:t>3</a:t>
            </a:r>
            <a:r>
              <a:rPr altLang="en-IN" sz="2400" lang="en-US" smtClean="0"/>
              <a:t>(</a:t>
            </a:r>
            <a:r>
              <a:rPr altLang="en-IN" sz="2400" lang="en-US" smtClean="0"/>
              <a:t>40FC1FEBDEB6C11B54443BBA58DE91A3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2024-10-01T05:20:07Z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6167f52507ea487cb92883457bf54772</vt:lpwstr>
  </property>
</Properties>
</file>