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7" r:id="rId3"/>
    <p:sldId id="258" r:id="rId5"/>
    <p:sldId id="259" r:id="rId6"/>
    <p:sldId id="260" r:id="rId7"/>
    <p:sldId id="261" r:id="rId8"/>
    <p:sldId id="262" r:id="rId9"/>
    <p:sldId id="263" r:id="rId10"/>
    <p:sldId id="264" r:id="rId11"/>
    <p:sldId id="265" r:id="rId12"/>
    <p:sldId id="266" r:id="rId13"/>
    <p:sldId id="267" r:id="rId14"/>
    <p:sldId id="268" r:id="rId15"/>
    <p:sldId id="269" r:id="rId16"/>
  </p:sldIdLst>
  <p:sldSz cx="12192000" cy="6858000" type="screen16x9"/>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2" d="100"/>
          <a:sy n="62" d="100"/>
        </p:scale>
        <p:origin x="804" y="4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Admin\Downloads\EZHILARASI%20S.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pivotSource>
    <c:name>[EZHILARASI S.xlsx]Sheet1!PivotTable1</c:name>
    <c:fmtId val="-1"/>
  </c:pivotSource>
  <c:chart>
    <c:title>
      <c:layout/>
      <c:overlay val="0"/>
      <c:txPr>
        <a:bodyPr rot="0" spcFirstLastPara="0" vertOverflow="ellipsis" vert="horz" wrap="square" anchor="ctr" anchorCtr="1"/>
        <a:lstStyle/>
        <a:p>
          <a:pPr>
            <a:defRPr lang="en-US" sz="1800" b="1" i="0" u="none" strike="noStrike" kern="1200" baseline="0">
              <a:solidFill>
                <a:schemeClr val="tx1"/>
              </a:solidFill>
              <a:latin typeface="+mn-lt"/>
              <a:ea typeface="+mn-ea"/>
              <a:cs typeface="+mn-cs"/>
            </a:defRPr>
          </a:pPr>
        </a:p>
      </c:txPr>
    </c:title>
    <c:autoTitleDeleted val="0"/>
    <c:plotArea>
      <c:layout/>
      <c:barChart>
        <c:barDir val="col"/>
        <c:grouping val="clustered"/>
        <c:varyColors val="0"/>
        <c:ser>
          <c:idx val="0"/>
          <c:order val="0"/>
          <c:tx>
            <c:strRef>
              <c:f>'[EZHILARASI S.xlsx]Sheet1'!$L$8</c:f>
              <c:strCache>
                <c:ptCount val="1"/>
                <c:pt idx="0">
                  <c:v>Total</c:v>
                </c:pt>
              </c:strCache>
            </c:strRef>
          </c:tx>
          <c:invertIfNegative val="0"/>
          <c:dLbls>
            <c:delete val="1"/>
          </c:dLbls>
          <c:cat>
            <c:strRef>
              <c:f>'[EZHILARASI S.xlsx]Sheet1'!$K$9:$K$17</c:f>
              <c:strCache>
                <c:ptCount val="8"/>
                <c:pt idx="0">
                  <c:v>Auckland, New Zealand</c:v>
                </c:pt>
                <c:pt idx="1">
                  <c:v>Chennai, India</c:v>
                </c:pt>
                <c:pt idx="2">
                  <c:v>Columbus, USA</c:v>
                </c:pt>
                <c:pt idx="3">
                  <c:v>Hyderabad, India</c:v>
                </c:pt>
                <c:pt idx="4">
                  <c:v>Remote</c:v>
                </c:pt>
                <c:pt idx="5">
                  <c:v>Seattle, USA</c:v>
                </c:pt>
                <c:pt idx="6">
                  <c:v>Wellington, New Zealand</c:v>
                </c:pt>
                <c:pt idx="7">
                  <c:v>(blank)</c:v>
                </c:pt>
              </c:strCache>
            </c:strRef>
          </c:cat>
          <c:val>
            <c:numRef>
              <c:f>'[EZHILARASI S.xlsx]Sheet1'!$L$9:$L$17</c:f>
              <c:numCache>
                <c:formatCode>General</c:formatCode>
                <c:ptCount val="8"/>
                <c:pt idx="0">
                  <c:v>23</c:v>
                </c:pt>
                <c:pt idx="1">
                  <c:v>26</c:v>
                </c:pt>
                <c:pt idx="2">
                  <c:v>24</c:v>
                </c:pt>
                <c:pt idx="3">
                  <c:v>34</c:v>
                </c:pt>
                <c:pt idx="4">
                  <c:v>47</c:v>
                </c:pt>
                <c:pt idx="5">
                  <c:v>20</c:v>
                </c:pt>
                <c:pt idx="6">
                  <c:v>22</c:v>
                </c:pt>
              </c:numCache>
            </c:numRef>
          </c:val>
        </c:ser>
        <c:dLbls>
          <c:showLegendKey val="0"/>
          <c:showVal val="0"/>
          <c:showCatName val="0"/>
          <c:showSerName val="0"/>
          <c:showPercent val="0"/>
          <c:showBubbleSize val="0"/>
        </c:dLbls>
        <c:gapWidth val="150"/>
        <c:axId val="227391360"/>
        <c:axId val="227392896"/>
      </c:barChart>
      <c:catAx>
        <c:axId val="227391360"/>
        <c:scaling>
          <c:orientation val="minMax"/>
        </c:scaling>
        <c:delete val="0"/>
        <c:axPos val="b"/>
        <c:majorTickMark val="out"/>
        <c:minorTickMark val="none"/>
        <c:tickLblPos val="nextTo"/>
        <c:txPr>
          <a:bodyPr rot="-60000000" spcFirstLastPara="0" vertOverflow="ellipsis" vert="horz" wrap="square" anchor="ctr" anchorCtr="1"/>
          <a:lstStyle/>
          <a:p>
            <a:pPr>
              <a:defRPr lang="en-US" sz="1000" b="0" i="0" u="none" strike="noStrike" kern="1200" baseline="0">
                <a:solidFill>
                  <a:schemeClr val="tx1"/>
                </a:solidFill>
                <a:latin typeface="+mn-lt"/>
                <a:ea typeface="+mn-ea"/>
                <a:cs typeface="+mn-cs"/>
              </a:defRPr>
            </a:pPr>
          </a:p>
        </c:txPr>
        <c:crossAx val="227392896"/>
        <c:crosses val="autoZero"/>
        <c:auto val="1"/>
        <c:lblAlgn val="ctr"/>
        <c:lblOffset val="100"/>
        <c:noMultiLvlLbl val="0"/>
      </c:catAx>
      <c:valAx>
        <c:axId val="227392896"/>
        <c:scaling>
          <c:orientation val="minMax"/>
        </c:scaling>
        <c:delete val="0"/>
        <c:axPos val="l"/>
        <c:majorGridlines/>
        <c:numFmt formatCode="General" sourceLinked="1"/>
        <c:majorTickMark val="out"/>
        <c:minorTickMark val="none"/>
        <c:tickLblPos val="nextTo"/>
        <c:txPr>
          <a:bodyPr rot="-60000000" spcFirstLastPara="0" vertOverflow="ellipsis" vert="horz" wrap="square" anchor="ctr" anchorCtr="1"/>
          <a:lstStyle/>
          <a:p>
            <a:pPr>
              <a:defRPr lang="en-US" sz="1000" b="0" i="0" u="none" strike="noStrike" kern="1200" baseline="0">
                <a:solidFill>
                  <a:schemeClr val="tx1"/>
                </a:solidFill>
                <a:latin typeface="+mn-lt"/>
                <a:ea typeface="+mn-ea"/>
                <a:cs typeface="+mn-cs"/>
              </a:defRPr>
            </a:pPr>
          </a:p>
        </c:txPr>
        <c:crossAx val="227391360"/>
        <c:crosses val="autoZero"/>
        <c:crossBetween val="between"/>
      </c:valAx>
      <c:spPr>
        <a:noFill/>
        <a:ln>
          <a:noFill/>
        </a:ln>
        <a:effectLst/>
      </c:spPr>
    </c:plotArea>
    <c:legend>
      <c:legendPos val="r"/>
      <c:layout/>
      <c:overlay val="0"/>
      <c:txPr>
        <a:bodyPr rot="0" spcFirstLastPara="0" vertOverflow="ellipsis" vert="horz" wrap="square" anchor="ctr" anchorCtr="1"/>
        <a:lstStyle/>
        <a:p>
          <a:pPr>
            <a:defRPr lang="en-US" sz="1000" b="0" i="0" u="none" strike="noStrike" kern="1200" baseline="0">
              <a:solidFill>
                <a:schemeClr val="tx1"/>
              </a:solidFill>
              <a:latin typeface="+mn-lt"/>
              <a:ea typeface="+mn-ea"/>
              <a:cs typeface="+mn-cs"/>
            </a:defRPr>
          </a:pPr>
        </a:p>
      </c:txPr>
    </c:legend>
    <c:plotVisOnly val="1"/>
    <c:dispBlanksAs val="gap"/>
    <c:showDLblsOverMax val="0"/>
  </c:chart>
  <c:txPr>
    <a:bodyPr/>
    <a:lstStyle/>
    <a:p>
      <a:pPr>
        <a:defRPr lang="en-US"/>
      </a:pPr>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8" name=""/>
        <p:cNvGrpSpPr/>
        <p:nvPr/>
      </p:nvGrpSpPr>
      <p:grpSpPr>
        <a:xfrm>
          <a:off x="0" y="0"/>
          <a:ext cx="0" cy="0"/>
          <a:chOff x="0" y="0"/>
          <a:chExt cx="0" cy="0"/>
        </a:xfrm>
      </p:grpSpPr>
      <p:sp>
        <p:nvSpPr>
          <p:cNvPr id="1048709"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1048710"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fld>
            <a:endParaRPr lang="en-IN"/>
          </a:p>
        </p:txBody>
      </p:sp>
      <p:sp>
        <p:nvSpPr>
          <p:cNvPr id="1048711"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p>
            <a:endParaRPr lang="en-IN"/>
          </a:p>
        </p:txBody>
      </p:sp>
      <p:sp>
        <p:nvSpPr>
          <p:cNvPr id="1048712"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1048713"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1048714"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sp>
        <p:nvSpPr>
          <p:cNvPr id="1048631" name="Slide Image Placeholder 1"/>
          <p:cNvSpPr>
            <a:spLocks noGrp="1" noRot="1" noChangeAspect="1"/>
          </p:cNvSpPr>
          <p:nvPr>
            <p:ph type="sldImg"/>
          </p:nvPr>
        </p:nvSpPr>
        <p:spPr/>
      </p:sp>
      <p:sp>
        <p:nvSpPr>
          <p:cNvPr id="1048632" name="Notes Placeholder 2"/>
          <p:cNvSpPr>
            <a:spLocks noGrp="1"/>
          </p:cNvSpPr>
          <p:nvPr>
            <p:ph type="body" idx="1"/>
          </p:nvPr>
        </p:nvSpPr>
        <p:spPr/>
        <p:txBody>
          <a:bodyPr/>
          <a:p>
            <a:endParaRPr lang="en-IN" dirty="0"/>
          </a:p>
        </p:txBody>
      </p:sp>
      <p:sp>
        <p:nvSpPr>
          <p:cNvPr id="1048633" name="Slide Number Placeholder 3"/>
          <p:cNvSpPr>
            <a:spLocks noGrp="1"/>
          </p:cNvSpPr>
          <p:nvPr>
            <p:ph type="sldNum" sz="quarter" idx="5"/>
          </p:nvPr>
        </p:nvSpPr>
        <p:spPr/>
        <p:txBody>
          <a:bodyPr/>
          <a:p>
            <a:fld id="{F7F439ED-1E90-4106-847A-8EF19031FE2F}" type="slidenum">
              <a:rPr lang="en-IN" smtClean="0"/>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24" name=""/>
        <p:cNvGrpSpPr/>
        <p:nvPr/>
      </p:nvGrpSpPr>
      <p:grpSpPr>
        <a:xfrm>
          <a:off x="0" y="0"/>
          <a:ext cx="0" cy="0"/>
          <a:chOff x="0" y="0"/>
          <a:chExt cx="0" cy="0"/>
        </a:xfrm>
      </p:grpSpPr>
      <p:sp>
        <p:nvSpPr>
          <p:cNvPr id="104860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panose="020B0603020202020204"/>
                <a:cs typeface="Trebuchet MS" panose="020B0603020202020204"/>
              </a:defRPr>
            </a:lvl1pPr>
          </a:lstStyle>
          <a:p/>
        </p:txBody>
      </p:sp>
      <p:sp>
        <p:nvSpPr>
          <p:cNvPr id="1048603" name="Holder 3"/>
          <p:cNvSpPr>
            <a:spLocks noGrp="1"/>
          </p:cNvSpPr>
          <p:nvPr>
            <p:ph type="subTitle" idx="4"/>
          </p:nvPr>
        </p:nvSpPr>
        <p:spPr>
          <a:xfrm>
            <a:off x="1828800" y="3840480"/>
            <a:ext cx="8534400" cy="1714500"/>
          </a:xfrm>
          <a:prstGeom prst="rect">
            <a:avLst/>
          </a:prstGeom>
        </p:spPr>
        <p:txBody>
          <a:bodyPr wrap="square" lIns="0" tIns="0" rIns="0" bIns="0">
            <a:spAutoFit/>
          </a:bodyPr>
          <a:p/>
        </p:txBody>
      </p:sp>
      <p:sp>
        <p:nvSpPr>
          <p:cNvPr id="104860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104860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104860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45" name=""/>
        <p:cNvGrpSpPr/>
        <p:nvPr/>
      </p:nvGrpSpPr>
      <p:grpSpPr>
        <a:xfrm>
          <a:off x="0" y="0"/>
          <a:ext cx="0" cy="0"/>
          <a:chOff x="0" y="0"/>
          <a:chExt cx="0" cy="0"/>
        </a:xfrm>
      </p:grpSpPr>
      <p:sp>
        <p:nvSpPr>
          <p:cNvPr id="1048695"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1048696" name="Holder 3"/>
          <p:cNvSpPr>
            <a:spLocks noGrp="1"/>
          </p:cNvSpPr>
          <p:nvPr>
            <p:ph type="body" idx="1"/>
          </p:nvPr>
        </p:nvSpPr>
        <p:spPr/>
        <p:txBody>
          <a:bodyPr lIns="0" tIns="0" rIns="0" bIns="0"/>
          <a:p/>
        </p:txBody>
      </p:sp>
      <p:sp>
        <p:nvSpPr>
          <p:cNvPr id="1048697"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1048698"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1048699"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46" name=""/>
        <p:cNvGrpSpPr/>
        <p:nvPr/>
      </p:nvGrpSpPr>
      <p:grpSpPr>
        <a:xfrm>
          <a:off x="0" y="0"/>
          <a:ext cx="0" cy="0"/>
          <a:chOff x="0" y="0"/>
          <a:chExt cx="0" cy="0"/>
        </a:xfrm>
      </p:grpSpPr>
      <p:sp>
        <p:nvSpPr>
          <p:cNvPr id="1048700"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1048701" name="Holder 3"/>
          <p:cNvSpPr>
            <a:spLocks noGrp="1"/>
          </p:cNvSpPr>
          <p:nvPr>
            <p:ph sz="half" idx="2"/>
          </p:nvPr>
        </p:nvSpPr>
        <p:spPr>
          <a:xfrm>
            <a:off x="609600" y="1577340"/>
            <a:ext cx="5303520" cy="4526280"/>
          </a:xfrm>
          <a:prstGeom prst="rect">
            <a:avLst/>
          </a:prstGeom>
        </p:spPr>
        <p:txBody>
          <a:bodyPr wrap="square" lIns="0" tIns="0" rIns="0" bIns="0">
            <a:spAutoFit/>
          </a:bodyPr>
          <a:p/>
        </p:txBody>
      </p:sp>
      <p:sp>
        <p:nvSpPr>
          <p:cNvPr id="1048702" name="Holder 4"/>
          <p:cNvSpPr>
            <a:spLocks noGrp="1"/>
          </p:cNvSpPr>
          <p:nvPr>
            <p:ph sz="half" idx="3"/>
          </p:nvPr>
        </p:nvSpPr>
        <p:spPr>
          <a:xfrm>
            <a:off x="6278880" y="1577340"/>
            <a:ext cx="5303520" cy="4526280"/>
          </a:xfrm>
          <a:prstGeom prst="rect">
            <a:avLst/>
          </a:prstGeom>
        </p:spPr>
        <p:txBody>
          <a:bodyPr wrap="square" lIns="0" tIns="0" rIns="0" bIns="0">
            <a:spAutoFit/>
          </a:bodyPr>
          <a:p/>
        </p:txBody>
      </p:sp>
      <p:sp>
        <p:nvSpPr>
          <p:cNvPr id="1048703" name="Holder 5"/>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1048704"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1048705"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21" name=""/>
        <p:cNvGrpSpPr/>
        <p:nvPr/>
      </p:nvGrpSpPr>
      <p:grpSpPr>
        <a:xfrm>
          <a:off x="0" y="0"/>
          <a:ext cx="0" cy="0"/>
          <a:chOff x="0" y="0"/>
          <a:chExt cx="0" cy="0"/>
        </a:xfrm>
      </p:grpSpPr>
      <p:sp>
        <p:nvSpPr>
          <p:cNvPr id="1048591"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1048592" name="Holder 3"/>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1048593"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1048594"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47" name=""/>
        <p:cNvGrpSpPr/>
        <p:nvPr/>
      </p:nvGrpSpPr>
      <p:grpSpPr>
        <a:xfrm>
          <a:off x="0" y="0"/>
          <a:ext cx="0" cy="0"/>
          <a:chOff x="0" y="0"/>
          <a:chExt cx="0" cy="0"/>
        </a:xfrm>
      </p:grpSpPr>
      <p:sp>
        <p:nvSpPr>
          <p:cNvPr id="1048706" name="Holder 2"/>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1048707"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1048708"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5" name=""/>
        <p:cNvGrpSpPr/>
        <p:nvPr/>
      </p:nvGrpSpPr>
      <p:grpSpPr>
        <a:xfrm>
          <a:off x="0" y="0"/>
          <a:ext cx="0" cy="0"/>
          <a:chOff x="0" y="0"/>
          <a:chExt cx="0" cy="0"/>
        </a:xfrm>
      </p:grpSpPr>
      <p:sp>
        <p:nvSpPr>
          <p:cNvPr id="104857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p/>
        </p:txBody>
      </p:sp>
      <p:sp>
        <p:nvSpPr>
          <p:cNvPr id="104857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p/>
        </p:txBody>
      </p:sp>
      <p:sp>
        <p:nvSpPr>
          <p:cNvPr id="104857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p/>
        </p:txBody>
      </p:sp>
      <p:sp>
        <p:nvSpPr>
          <p:cNvPr id="104857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p/>
        </p:txBody>
      </p:sp>
      <p:sp>
        <p:nvSpPr>
          <p:cNvPr id="104858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p/>
        </p:txBody>
      </p:sp>
      <p:sp>
        <p:nvSpPr>
          <p:cNvPr id="104858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p/>
        </p:txBody>
      </p:sp>
      <p:sp>
        <p:nvSpPr>
          <p:cNvPr id="104858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p/>
        </p:txBody>
      </p:sp>
      <p:sp>
        <p:nvSpPr>
          <p:cNvPr id="104858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p/>
        </p:txBody>
      </p:sp>
      <p:sp>
        <p:nvSpPr>
          <p:cNvPr id="104858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p/>
        </p:txBody>
      </p:sp>
      <p:sp>
        <p:nvSpPr>
          <p:cNvPr id="104858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p/>
        </p:txBody>
      </p:sp>
      <p:sp>
        <p:nvSpPr>
          <p:cNvPr id="1048586"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p:txBody>
      </p:sp>
      <p:sp>
        <p:nvSpPr>
          <p:cNvPr id="1048587" name="Holder 3"/>
          <p:cNvSpPr>
            <a:spLocks noGrp="1"/>
          </p:cNvSpPr>
          <p:nvPr>
            <p:ph type="body" idx="1"/>
          </p:nvPr>
        </p:nvSpPr>
        <p:spPr>
          <a:xfrm>
            <a:off x="609600" y="1577340"/>
            <a:ext cx="10972800" cy="4526280"/>
          </a:xfrm>
          <a:prstGeom prst="rect">
            <a:avLst/>
          </a:prstGeom>
        </p:spPr>
        <p:txBody>
          <a:bodyPr wrap="square" lIns="0" tIns="0" rIns="0" bIns="0">
            <a:spAutoFit/>
          </a:bodyPr>
          <a:p/>
        </p:txBody>
      </p:sp>
      <p:sp>
        <p:nvSpPr>
          <p:cNvPr id="1048588"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1048590"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0.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0.png"/><Relationship Id="rId1" Type="http://schemas.openxmlformats.org/officeDocument/2006/relationships/chart" Target="../charts/char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4.jpeg"/><Relationship Id="rId2" Type="http://schemas.openxmlformats.org/officeDocument/2006/relationships/image" Target="../media/image2.png"/><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8.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9.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8" name=""/>
        <p:cNvGrpSpPr/>
        <p:nvPr/>
      </p:nvGrpSpPr>
      <p:grpSpPr>
        <a:xfrm>
          <a:off x="0" y="0"/>
          <a:ext cx="0" cy="0"/>
          <a:chOff x="0" y="0"/>
          <a:chExt cx="0" cy="0"/>
        </a:xfrm>
      </p:grpSpPr>
      <p:grpSp>
        <p:nvGrpSpPr>
          <p:cNvPr id="29" name="object 2"/>
          <p:cNvGrpSpPr/>
          <p:nvPr/>
        </p:nvGrpSpPr>
        <p:grpSpPr>
          <a:xfrm>
            <a:off x="876299" y="990600"/>
            <a:ext cx="1743075" cy="1333500"/>
            <a:chOff x="742950" y="1104900"/>
            <a:chExt cx="1743075" cy="1333500"/>
          </a:xfrm>
        </p:grpSpPr>
        <p:sp>
          <p:nvSpPr>
            <p:cNvPr id="1048624"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p/>
          </p:txBody>
        </p:sp>
        <p:sp>
          <p:nvSpPr>
            <p:cNvPr id="1048625"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p/>
          </p:txBody>
        </p:sp>
      </p:grpSp>
      <p:sp>
        <p:nvSpPr>
          <p:cNvPr id="1048626"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p/>
        </p:txBody>
      </p:sp>
      <p:sp>
        <p:nvSpPr>
          <p:cNvPr id="1048627"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p/>
        </p:txBody>
      </p:sp>
      <p:sp>
        <p:nvSpPr>
          <p:cNvPr id="1048628"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2097156" name="object 9"/>
          <p:cNvPicPr/>
          <p:nvPr/>
        </p:nvPicPr>
        <p:blipFill>
          <a:blip r:embed="rId1" cstate="print"/>
          <a:stretch>
            <a:fillRect/>
          </a:stretch>
        </p:blipFill>
        <p:spPr>
          <a:xfrm>
            <a:off x="676275" y="6467475"/>
            <a:ext cx="2143125" cy="200025"/>
          </a:xfrm>
          <a:prstGeom prst="rect">
            <a:avLst/>
          </a:prstGeom>
        </p:spPr>
      </p:pic>
      <p:sp>
        <p:nvSpPr>
          <p:cNvPr id="1048629" name="object 11"/>
          <p:cNvSpPr txBox="1">
            <a:spLocks noGrp="1"/>
          </p:cNvSpPr>
          <p:nvPr>
            <p:ph type="sldNum" sz="quarter" idx="7"/>
          </p:nvPr>
        </p:nvSpPr>
        <p:spPr>
          <a:xfrm>
            <a:off x="11353418" y="6473337"/>
            <a:ext cx="151129" cy="146685"/>
          </a:xfrm>
          <a:prstGeom prst="rect">
            <a:avLst/>
          </a:prstGeom>
        </p:spPr>
        <p:txBody>
          <a:bodyPr vert="horz" wrap="square" lIns="0" tIns="6985" rIns="0" bIns="0" rtlCol="0">
            <a:spAutoFit/>
          </a:bodyPr>
          <a:p>
            <a:pPr marL="38100">
              <a:lnSpc>
                <a:spcPct val="100000"/>
              </a:lnSpc>
              <a:spcBef>
                <a:spcPts val="55"/>
              </a:spcBef>
            </a:pPr>
            <a:fld id="{81D60167-4931-47E6-BA6A-407CBD079E47}" type="slidenum">
              <a:rPr spc="10" dirty="0"/>
            </a:fld>
            <a:endParaRPr spc="10" dirty="0"/>
          </a:p>
        </p:txBody>
      </p:sp>
      <p:sp>
        <p:nvSpPr>
          <p:cNvPr id="1048630" name="TextBox 13"/>
          <p:cNvSpPr txBox="1"/>
          <p:nvPr/>
        </p:nvSpPr>
        <p:spPr>
          <a:xfrm>
            <a:off x="2554542" y="3314150"/>
            <a:ext cx="8610600" cy="1615440"/>
          </a:xfrm>
          <a:prstGeom prst="rect">
            <a:avLst/>
          </a:prstGeom>
          <a:noFill/>
        </p:spPr>
        <p:txBody>
          <a:bodyPr wrap="square" rtlCol="0">
            <a:spAutoFit/>
          </a:bodyPr>
          <a:p>
            <a:r>
              <a:rPr lang="en-US" sz="2400"/>
              <a:t>STUDENT NAM</a:t>
            </a:r>
            <a:r>
              <a:rPr lang="en-US" sz="2400"/>
              <a:t>E</a:t>
            </a:r>
            <a:r>
              <a:rPr lang="en-US" sz="2400"/>
              <a:t>:</a:t>
            </a:r>
            <a:r>
              <a:rPr lang="en-US" sz="2400"/>
              <a:t>S</a:t>
            </a:r>
            <a:r>
              <a:rPr lang="en-US" sz="2400"/>
              <a:t>W</a:t>
            </a:r>
            <a:r>
              <a:rPr lang="en-US" sz="2400"/>
              <a:t>E</a:t>
            </a:r>
            <a:r>
              <a:rPr lang="en-US" sz="2400"/>
              <a:t>T</a:t>
            </a:r>
            <a:r>
              <a:rPr lang="en-US" sz="2400"/>
              <a:t>H</a:t>
            </a:r>
            <a:r>
              <a:rPr lang="en-US" sz="2400"/>
              <a:t>A</a:t>
            </a:r>
            <a:r>
              <a:rPr lang="en-US" sz="2400"/>
              <a:t> </a:t>
            </a:r>
            <a:r>
              <a:rPr lang="en-US" sz="2400"/>
              <a:t>E</a:t>
            </a:r>
            <a:endParaRPr lang="en-US" sz="2400" dirty="0"/>
          </a:p>
          <a:p>
            <a:r>
              <a:rPr lang="en-US" sz="2400" dirty="0"/>
              <a:t>REGISTER NO:</a:t>
            </a:r>
            <a:r>
              <a:rPr lang="en-US" sz="2400" dirty="0"/>
              <a:t>1</a:t>
            </a:r>
            <a:r>
              <a:rPr lang="en-US" sz="2400" dirty="0"/>
              <a:t>2</a:t>
            </a:r>
            <a:r>
              <a:rPr lang="en-US" sz="2400" dirty="0"/>
              <a:t>2</a:t>
            </a:r>
            <a:r>
              <a:rPr lang="en-US" sz="2400" dirty="0"/>
              <a:t>2</a:t>
            </a:r>
            <a:r>
              <a:rPr lang="en-US" sz="2400" dirty="0"/>
              <a:t>0</a:t>
            </a:r>
            <a:r>
              <a:rPr lang="en-US" sz="2400" dirty="0"/>
              <a:t>0</a:t>
            </a:r>
            <a:r>
              <a:rPr lang="en-US" sz="2400" dirty="0"/>
              <a:t>1</a:t>
            </a:r>
            <a:r>
              <a:rPr lang="en-US" sz="2400" dirty="0"/>
              <a:t>0</a:t>
            </a:r>
            <a:r>
              <a:rPr lang="en-US" sz="2400" dirty="0"/>
              <a:t>3</a:t>
            </a:r>
            <a:endParaRPr lang="zh-CN" altLang="en-US"/>
          </a:p>
          <a:p>
            <a:r>
              <a:rPr lang="en-US" sz="2400" dirty="0"/>
              <a:t>DEPARTMENT:</a:t>
            </a:r>
            <a:r>
              <a:rPr lang="en-US" sz="2400" dirty="0"/>
              <a:t>B</a:t>
            </a:r>
            <a:r>
              <a:rPr lang="en-US" sz="2400" dirty="0"/>
              <a:t>.</a:t>
            </a:r>
            <a:r>
              <a:rPr lang="en-US" sz="2400" dirty="0"/>
              <a:t>C</a:t>
            </a:r>
            <a:r>
              <a:rPr lang="en-US" sz="2400" dirty="0"/>
              <a:t>O</a:t>
            </a:r>
            <a:r>
              <a:rPr lang="en-US" sz="2400" dirty="0"/>
              <a:t>M</a:t>
            </a:r>
            <a:r>
              <a:rPr lang="en-US" sz="2400" dirty="0"/>
              <a:t>(</a:t>
            </a:r>
            <a:r>
              <a:rPr lang="en-US" sz="2400" dirty="0"/>
              <a:t>C</a:t>
            </a:r>
            <a:r>
              <a:rPr lang="en-US" sz="2400" dirty="0"/>
              <a:t>S</a:t>
            </a:r>
            <a:r>
              <a:rPr lang="en-US" sz="2400" dirty="0"/>
              <a:t>)</a:t>
            </a:r>
            <a:r>
              <a:rPr lang="en-US" sz="2400" dirty="0"/>
              <a:t> </a:t>
            </a:r>
            <a:endParaRPr lang="zh-CN" altLang="en-US"/>
          </a:p>
          <a:p>
            <a:r>
              <a:rPr lang="en-US" sz="2400" dirty="0"/>
              <a:t>COLLEGE</a:t>
            </a:r>
            <a:r>
              <a:rPr lang="en-US" sz="2400" dirty="0"/>
              <a:t>:</a:t>
            </a:r>
            <a:r>
              <a:rPr lang="en-US" sz="2400" dirty="0"/>
              <a:t>PACHIAYAPPAS</a:t>
            </a:r>
            <a:r>
              <a:rPr lang="en-US" sz="2400" dirty="0"/>
              <a:t> </a:t>
            </a:r>
            <a:r>
              <a:rPr lang="en-US" sz="2400" dirty="0"/>
              <a:t>C</a:t>
            </a:r>
            <a:r>
              <a:rPr lang="en-US" sz="2400" dirty="0"/>
              <a:t>O</a:t>
            </a:r>
            <a:r>
              <a:rPr lang="en-US" sz="2400" dirty="0"/>
              <a:t>L</a:t>
            </a:r>
            <a:r>
              <a:rPr lang="en-US" sz="2400" dirty="0"/>
              <a:t>L</a:t>
            </a:r>
            <a:r>
              <a:rPr lang="en-US" sz="2400" dirty="0"/>
              <a:t>EGE</a:t>
            </a:r>
            <a:r>
              <a:rPr lang="en-US" sz="2400" dirty="0"/>
              <a:t> </a:t>
            </a:r>
            <a:r>
              <a:rPr lang="en-US" sz="2400" dirty="0"/>
              <a:t>FOR</a:t>
            </a:r>
            <a:r>
              <a:rPr lang="en-US" sz="2400" dirty="0"/>
              <a:t> </a:t>
            </a:r>
            <a:r>
              <a:rPr lang="en-US" sz="2400" dirty="0"/>
              <a:t>W</a:t>
            </a:r>
            <a:r>
              <a:rPr lang="en-US" sz="2400" dirty="0"/>
              <a:t>O</a:t>
            </a:r>
            <a:r>
              <a:rPr lang="en-US" sz="2400" dirty="0"/>
              <a:t>M</a:t>
            </a:r>
            <a:r>
              <a:rPr lang="en-US" sz="2400" dirty="0"/>
              <a:t>E</a:t>
            </a:r>
            <a:r>
              <a:rPr lang="en-US" sz="2400" dirty="0"/>
              <a:t>N</a:t>
            </a:r>
            <a:endParaRPr lang="zh-CN" altLang="en-US"/>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26" name=""/>
        <p:cNvGrpSpPr/>
        <p:nvPr/>
      </p:nvGrpSpPr>
      <p:grpSpPr>
        <a:xfrm>
          <a:off x="0" y="0"/>
          <a:ext cx="0" cy="0"/>
          <a:chOff x="0" y="0"/>
          <a:chExt cx="0" cy="0"/>
        </a:xfrm>
      </p:grpSpPr>
      <p:sp>
        <p:nvSpPr>
          <p:cNvPr id="1048612"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p/>
        </p:txBody>
      </p:sp>
      <p:pic>
        <p:nvPicPr>
          <p:cNvPr id="2097154" name="object 6"/>
          <p:cNvPicPr/>
          <p:nvPr/>
        </p:nvPicPr>
        <p:blipFill>
          <a:blip r:embed="rId1" cstate="print"/>
          <a:stretch>
            <a:fillRect/>
          </a:stretch>
        </p:blipFill>
        <p:spPr>
          <a:xfrm>
            <a:off x="1666875" y="6467475"/>
            <a:ext cx="76200" cy="177800"/>
          </a:xfrm>
          <a:prstGeom prst="rect">
            <a:avLst/>
          </a:prstGeom>
        </p:spPr>
      </p:pic>
      <p:sp>
        <p:nvSpPr>
          <p:cNvPr id="1048613" name="object 9"/>
          <p:cNvSpPr txBox="1"/>
          <p:nvPr/>
        </p:nvSpPr>
        <p:spPr>
          <a:xfrm>
            <a:off x="11277218" y="6473337"/>
            <a:ext cx="228600" cy="146685"/>
          </a:xfrm>
          <a:prstGeom prst="rect">
            <a:avLst/>
          </a:prstGeom>
        </p:spPr>
        <p:txBody>
          <a:bodyPr vert="horz" wrap="square" lIns="0" tIns="6985" rIns="0" bIns="0" rtlCol="0">
            <a:spAutoFit/>
          </a:bodyPr>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1048614" name="object 8"/>
          <p:cNvSpPr txBox="1"/>
          <p:nvPr/>
        </p:nvSpPr>
        <p:spPr>
          <a:xfrm>
            <a:off x="739775" y="291147"/>
            <a:ext cx="3303904" cy="635635"/>
          </a:xfrm>
          <a:prstGeom prst="rect">
            <a:avLst/>
          </a:prstGeom>
        </p:spPr>
        <p:txBody>
          <a:bodyPr vert="horz" wrap="square" lIns="0" tIns="13335" rIns="0" bIns="0" rtlCol="0">
            <a:spAutoFit/>
          </a:bodyPr>
          <a:p>
            <a:pPr marL="12700">
              <a:lnSpc>
                <a:spcPct val="100000"/>
              </a:lnSpc>
              <a:spcBef>
                <a:spcPts val="105"/>
              </a:spcBef>
            </a:pPr>
            <a:r>
              <a:rPr sz="4800" b="1" spc="15" dirty="0">
                <a:latin typeface="Trebuchet MS" panose="020B0603020202020204"/>
                <a:cs typeface="Trebuchet MS" panose="020B0603020202020204"/>
              </a:rPr>
              <a:t>M</a:t>
            </a:r>
            <a:r>
              <a:rPr sz="4800" b="1" dirty="0">
                <a:latin typeface="Trebuchet MS" panose="020B0603020202020204"/>
                <a:cs typeface="Trebuchet MS" panose="020B0603020202020204"/>
              </a:rPr>
              <a:t>O</a:t>
            </a:r>
            <a:r>
              <a:rPr sz="4800" b="1" spc="-15" dirty="0">
                <a:latin typeface="Trebuchet MS" panose="020B0603020202020204"/>
                <a:cs typeface="Trebuchet MS" panose="020B0603020202020204"/>
              </a:rPr>
              <a:t>D</a:t>
            </a:r>
            <a:r>
              <a:rPr sz="4800" b="1" spc="-35" dirty="0">
                <a:latin typeface="Trebuchet MS" panose="020B0603020202020204"/>
                <a:cs typeface="Trebuchet MS" panose="020B0603020202020204"/>
              </a:rPr>
              <a:t>E</a:t>
            </a:r>
            <a:r>
              <a:rPr sz="4800" b="1" spc="-30" dirty="0">
                <a:latin typeface="Trebuchet MS" panose="020B0603020202020204"/>
                <a:cs typeface="Trebuchet MS" panose="020B0603020202020204"/>
              </a:rPr>
              <a:t>LL</a:t>
            </a:r>
            <a:r>
              <a:rPr sz="4800" b="1" spc="-5" dirty="0">
                <a:latin typeface="Trebuchet MS" panose="020B0603020202020204"/>
                <a:cs typeface="Trebuchet MS" panose="020B0603020202020204"/>
              </a:rPr>
              <a:t>I</a:t>
            </a:r>
            <a:r>
              <a:rPr sz="4800" b="1" spc="30" dirty="0">
                <a:latin typeface="Trebuchet MS" panose="020B0603020202020204"/>
                <a:cs typeface="Trebuchet MS" panose="020B0603020202020204"/>
              </a:rPr>
              <a:t>N</a:t>
            </a:r>
            <a:r>
              <a:rPr sz="4800" b="1" spc="5" dirty="0">
                <a:latin typeface="Trebuchet MS" panose="020B0603020202020204"/>
                <a:cs typeface="Trebuchet MS" panose="020B0603020202020204"/>
              </a:rPr>
              <a:t>G</a:t>
            </a:r>
            <a:endParaRPr sz="4800" dirty="0">
              <a:latin typeface="Trebuchet MS" panose="020B0603020202020204"/>
              <a:cs typeface="Trebuchet MS" panose="020B0603020202020204"/>
            </a:endParaRPr>
          </a:p>
        </p:txBody>
      </p:sp>
      <p:sp>
        <p:nvSpPr>
          <p:cNvPr id="1048615"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p/>
        </p:txBody>
      </p:sp>
      <p:sp>
        <p:nvSpPr>
          <p:cNvPr id="1048616" name="Text Box 1048615"/>
          <p:cNvSpPr txBox="1"/>
          <p:nvPr/>
        </p:nvSpPr>
        <p:spPr>
          <a:xfrm>
            <a:off x="498806" y="1650098"/>
            <a:ext cx="6773163" cy="4257039"/>
          </a:xfrm>
          <a:prstGeom prst="rect">
            <a:avLst/>
          </a:prstGeom>
        </p:spPr>
        <p:txBody>
          <a:bodyPr wrap="square" rtlCol="0">
            <a:spAutoFit/>
          </a:bodyPr>
          <a:p>
            <a:r>
              <a:rPr lang="en-IN" sz="4000">
                <a:solidFill>
                  <a:srgbClr val="000000"/>
                </a:solidFill>
              </a:rPr>
              <a:t>Modeling involves making a representation of something. Creating a tiny, functioning volcano is an example of modeling. Teachers use modeling when they have a class election that represents a</a:t>
            </a:r>
            <a:endParaRPr lang="en-IN" sz="2800">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607"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p/>
        </p:txBody>
      </p:sp>
      <p:pic>
        <p:nvPicPr>
          <p:cNvPr id="2097153" name="object 6"/>
          <p:cNvPicPr/>
          <p:nvPr/>
        </p:nvPicPr>
        <p:blipFill>
          <a:blip r:embed="rId1" cstate="print"/>
          <a:stretch>
            <a:fillRect/>
          </a:stretch>
        </p:blipFill>
        <p:spPr>
          <a:xfrm>
            <a:off x="1666875" y="6467475"/>
            <a:ext cx="76200" cy="177800"/>
          </a:xfrm>
          <a:prstGeom prst="rect">
            <a:avLst/>
          </a:prstGeom>
        </p:spPr>
      </p:pic>
      <p:sp>
        <p:nvSpPr>
          <p:cNvPr id="1048608" name="object 9"/>
          <p:cNvSpPr txBox="1"/>
          <p:nvPr/>
        </p:nvSpPr>
        <p:spPr>
          <a:xfrm>
            <a:off x="11277218" y="6473337"/>
            <a:ext cx="228600" cy="146685"/>
          </a:xfrm>
          <a:prstGeom prst="rect">
            <a:avLst/>
          </a:prstGeom>
        </p:spPr>
        <p:txBody>
          <a:bodyPr vert="horz" wrap="square" lIns="0" tIns="6985" rIns="0" bIns="0" rtlCol="0">
            <a:spAutoFit/>
          </a:bodyPr>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1048609" name="object 8"/>
          <p:cNvSpPr txBox="1"/>
          <p:nvPr/>
        </p:nvSpPr>
        <p:spPr>
          <a:xfrm>
            <a:off x="739775" y="291147"/>
            <a:ext cx="3303904" cy="635635"/>
          </a:xfrm>
          <a:prstGeom prst="rect">
            <a:avLst/>
          </a:prstGeom>
        </p:spPr>
        <p:txBody>
          <a:bodyPr vert="horz" wrap="square" lIns="0" tIns="13335" rIns="0" bIns="0" rtlCol="0">
            <a:spAutoFit/>
          </a:bodyPr>
          <a:p>
            <a:pPr marL="12700">
              <a:lnSpc>
                <a:spcPct val="100000"/>
              </a:lnSpc>
              <a:spcBef>
                <a:spcPts val="105"/>
              </a:spcBef>
            </a:pPr>
            <a:r>
              <a:rPr sz="4800" b="1" spc="15" dirty="0">
                <a:latin typeface="Trebuchet MS" panose="020B0603020202020204"/>
                <a:cs typeface="Trebuchet MS" panose="020B0603020202020204"/>
              </a:rPr>
              <a:t>M</a:t>
            </a:r>
            <a:r>
              <a:rPr sz="4800" b="1" dirty="0">
                <a:latin typeface="Trebuchet MS" panose="020B0603020202020204"/>
                <a:cs typeface="Trebuchet MS" panose="020B0603020202020204"/>
              </a:rPr>
              <a:t>O</a:t>
            </a:r>
            <a:r>
              <a:rPr sz="4800" b="1" spc="-15" dirty="0">
                <a:latin typeface="Trebuchet MS" panose="020B0603020202020204"/>
                <a:cs typeface="Trebuchet MS" panose="020B0603020202020204"/>
              </a:rPr>
              <a:t>D</a:t>
            </a:r>
            <a:r>
              <a:rPr sz="4800" b="1" spc="-35" dirty="0">
                <a:latin typeface="Trebuchet MS" panose="020B0603020202020204"/>
                <a:cs typeface="Trebuchet MS" panose="020B0603020202020204"/>
              </a:rPr>
              <a:t>E</a:t>
            </a:r>
            <a:r>
              <a:rPr sz="4800" b="1" spc="-30" dirty="0">
                <a:latin typeface="Trebuchet MS" panose="020B0603020202020204"/>
                <a:cs typeface="Trebuchet MS" panose="020B0603020202020204"/>
              </a:rPr>
              <a:t>LL</a:t>
            </a:r>
            <a:r>
              <a:rPr sz="4800" b="1" spc="-5" dirty="0">
                <a:latin typeface="Trebuchet MS" panose="020B0603020202020204"/>
                <a:cs typeface="Trebuchet MS" panose="020B0603020202020204"/>
              </a:rPr>
              <a:t>I</a:t>
            </a:r>
            <a:r>
              <a:rPr sz="4800" b="1" spc="30" dirty="0">
                <a:latin typeface="Trebuchet MS" panose="020B0603020202020204"/>
                <a:cs typeface="Trebuchet MS" panose="020B0603020202020204"/>
              </a:rPr>
              <a:t>N</a:t>
            </a:r>
            <a:r>
              <a:rPr sz="4800" b="1" spc="5" dirty="0">
                <a:latin typeface="Trebuchet MS" panose="020B0603020202020204"/>
                <a:cs typeface="Trebuchet MS" panose="020B0603020202020204"/>
              </a:rPr>
              <a:t>G</a:t>
            </a:r>
            <a:endParaRPr sz="4800" dirty="0">
              <a:latin typeface="Trebuchet MS" panose="020B0603020202020204"/>
              <a:cs typeface="Trebuchet MS" panose="020B0603020202020204"/>
            </a:endParaRPr>
          </a:p>
        </p:txBody>
      </p:sp>
      <p:sp>
        <p:nvSpPr>
          <p:cNvPr id="1048610"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p/>
        </p:txBody>
      </p:sp>
      <p:sp>
        <p:nvSpPr>
          <p:cNvPr id="1048611" name="Text Box 1048610"/>
          <p:cNvSpPr txBox="1"/>
          <p:nvPr/>
        </p:nvSpPr>
        <p:spPr>
          <a:xfrm>
            <a:off x="203068" y="1181735"/>
            <a:ext cx="7945300" cy="4790439"/>
          </a:xfrm>
          <a:prstGeom prst="rect">
            <a:avLst/>
          </a:prstGeom>
        </p:spPr>
        <p:txBody>
          <a:bodyPr wrap="square" rtlCol="0">
            <a:spAutoFit/>
          </a:bodyPr>
          <a:p>
            <a:r>
              <a:rPr lang="en-IN" sz="3600">
                <a:solidFill>
                  <a:srgbClr val="000000"/>
                </a:solidFill>
              </a:rPr>
              <a:t>Modeling involves making a representation of something. Creating a tiny, functioning volcano is an example of modeling. Teachers use modeling when they have a class election that represents a larger one, like a presidential election. Modeling is anything that represents something else, usually on a smaller scale.</a:t>
            </a:r>
            <a:endParaRPr lang="en-IN" sz="2800">
              <a:solidFill>
                <a:srgbClr val="00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595"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p/>
        </p:txBody>
      </p:sp>
      <p:sp>
        <p:nvSpPr>
          <p:cNvPr id="1048596"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p/>
        </p:txBody>
      </p:sp>
      <p:sp>
        <p:nvSpPr>
          <p:cNvPr id="1048597"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p/>
        </p:txBody>
      </p:sp>
      <p:pic>
        <p:nvPicPr>
          <p:cNvPr id="2097152" name="object 6"/>
          <p:cNvPicPr/>
          <p:nvPr/>
        </p:nvPicPr>
        <p:blipFill>
          <a:blip r:embed="rId2" cstate="print"/>
          <a:stretch>
            <a:fillRect/>
          </a:stretch>
        </p:blipFill>
        <p:spPr>
          <a:xfrm>
            <a:off x="1666875" y="6467475"/>
            <a:ext cx="76200" cy="177800"/>
          </a:xfrm>
          <a:prstGeom prst="rect">
            <a:avLst/>
          </a:prstGeom>
        </p:spPr>
      </p:pic>
      <p:sp>
        <p:nvSpPr>
          <p:cNvPr id="1048598" name="object 7"/>
          <p:cNvSpPr txBox="1">
            <a:spLocks noGrp="1"/>
          </p:cNvSpPr>
          <p:nvPr>
            <p:ph type="title"/>
          </p:nvPr>
        </p:nvSpPr>
        <p:spPr>
          <a:xfrm>
            <a:off x="755332" y="385444"/>
            <a:ext cx="2437130" cy="1490345"/>
          </a:xfrm>
          <a:prstGeom prst="rect">
            <a:avLst/>
          </a:prstGeom>
        </p:spPr>
        <p:txBody>
          <a:bodyPr vert="horz" wrap="square" lIns="0" tIns="13335" rIns="0" bIns="0" rtlCol="0">
            <a:spAutoFit/>
          </a:bodyPr>
          <a:p>
            <a:pPr marL="12700">
              <a:lnSpc>
                <a:spcPct val="100000"/>
              </a:lnSpc>
              <a:spcBef>
                <a:spcPts val="105"/>
              </a:spcBef>
            </a:pPr>
            <a:r>
              <a:rPr dirty="0"/>
              <a:t>R</a:t>
            </a:r>
            <a:r>
              <a:rPr spc="-40" dirty="0"/>
              <a:t>E</a:t>
            </a:r>
            <a:r>
              <a:rPr spc="15" dirty="0"/>
              <a:t>S</a:t>
            </a:r>
            <a:r>
              <a:rPr spc="-30" dirty="0"/>
              <a:t>U</a:t>
            </a:r>
            <a:r>
              <a:rPr spc="-405" dirty="0"/>
              <a:t>L</a:t>
            </a:r>
            <a:r>
              <a:rPr dirty="0"/>
              <a:t>TS</a:t>
            </a:r>
            <a:br>
              <a:rPr dirty="0"/>
            </a:br>
            <a:endParaRPr dirty="0"/>
          </a:p>
        </p:txBody>
      </p:sp>
      <p:sp>
        <p:nvSpPr>
          <p:cNvPr id="1048599" name="object 9"/>
          <p:cNvSpPr txBox="1"/>
          <p:nvPr/>
        </p:nvSpPr>
        <p:spPr>
          <a:xfrm>
            <a:off x="11277218" y="6473337"/>
            <a:ext cx="228600" cy="146685"/>
          </a:xfrm>
          <a:prstGeom prst="rect">
            <a:avLst/>
          </a:prstGeom>
        </p:spPr>
        <p:txBody>
          <a:bodyPr vert="horz" wrap="square" lIns="0" tIns="6985" rIns="0" bIns="0" rtlCol="0">
            <a:spAutoFit/>
          </a:bodyPr>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graphicFrame>
        <p:nvGraphicFramePr>
          <p:cNvPr id="3" name="Chart 2"/>
          <p:cNvGraphicFramePr/>
          <p:nvPr/>
        </p:nvGraphicFramePr>
        <p:xfrm>
          <a:off x="1770380" y="1456055"/>
          <a:ext cx="6691630" cy="3819525"/>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23" name=""/>
        <p:cNvGrpSpPr/>
        <p:nvPr/>
      </p:nvGrpSpPr>
      <p:grpSpPr>
        <a:xfrm>
          <a:off x="0" y="0"/>
          <a:ext cx="0" cy="0"/>
          <a:chOff x="0" y="0"/>
          <a:chExt cx="0" cy="0"/>
        </a:xfrm>
      </p:grpSpPr>
      <p:sp>
        <p:nvSpPr>
          <p:cNvPr id="1048600" name="Title 1"/>
          <p:cNvSpPr>
            <a:spLocks noGrp="1"/>
          </p:cNvSpPr>
          <p:nvPr>
            <p:ph type="title"/>
          </p:nvPr>
        </p:nvSpPr>
        <p:spPr>
          <a:xfrm>
            <a:off x="755332" y="385444"/>
            <a:ext cx="10681335" cy="622301"/>
          </a:xfrm>
        </p:spPr>
        <p:txBody>
          <a:bodyPr/>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1048601" name="TextBox 3"/>
          <p:cNvSpPr txBox="1"/>
          <p:nvPr/>
        </p:nvSpPr>
        <p:spPr>
          <a:xfrm>
            <a:off x="755332" y="1524000"/>
            <a:ext cx="8398941" cy="2377441"/>
          </a:xfrm>
          <a:prstGeom prst="rect">
            <a:avLst/>
          </a:prstGeom>
          <a:noFill/>
        </p:spPr>
        <p:txBody>
          <a:bodyPr wrap="square">
            <a:spAutoFit/>
          </a:bodyPr>
          <a:p>
            <a:pPr algn="just"/>
            <a:r>
              <a:rPr lang="en-US" dirty="0"/>
              <a:t>The "Employee Performance Analysis Using Excel" project provides a robust and user-friendly solution for evaluating and managing employee performance. By leveraging Excel's powerful tools—such as filtering, pivot tables, charts, and conditional formatting—the project transforms raw performance data into actionable insights. The resulting interactive dashboards and customizable reports empower managers to make data-driven decisions, optimize workforce productivity, and foster continuous improvement across the organization. This solution not only streamlines performance management but also offers a cost-effective, scalable approach to enhancing overall organizational efficiency.</a:t>
            </a:r>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32" name=""/>
        <p:cNvGrpSpPr/>
        <p:nvPr/>
      </p:nvGrpSpPr>
      <p:grpSpPr>
        <a:xfrm>
          <a:off x="0" y="0"/>
          <a:ext cx="0" cy="0"/>
          <a:chOff x="0" y="0"/>
          <a:chExt cx="0" cy="0"/>
        </a:xfrm>
      </p:grpSpPr>
      <p:sp>
        <p:nvSpPr>
          <p:cNvPr id="1048634"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p>
            <a:r>
              <a:rPr lang="en-US" dirty="0">
                <a:latin typeface="Times New Roman" panose="02020603050405020304" pitchFamily="18" charset="0"/>
                <a:cs typeface="Times New Roman" panose="02020603050405020304" pitchFamily="18" charset="0"/>
              </a:rPr>
              <a:t>S</a:t>
            </a:r>
            <a:r>
              <a:rPr lang="en-US" dirty="0">
                <a:latin typeface="Times New Roman" panose="02020603050405020304" pitchFamily="18" charset="0"/>
                <a:cs typeface="Times New Roman" panose="02020603050405020304" pitchFamily="18" charset="0"/>
              </a:rPr>
              <a:t>a</a:t>
            </a:r>
            <a:endParaRPr dirty="0">
              <a:latin typeface="Times New Roman" panose="02020603050405020304" pitchFamily="18" charset="0"/>
              <a:cs typeface="Times New Roman" panose="02020603050405020304" pitchFamily="18" charset="0"/>
            </a:endParaRPr>
          </a:p>
          <a:p>
            <a:endParaRPr dirty="0">
              <a:latin typeface="Times New Roman" panose="02020603050405020304" pitchFamily="18" charset="0"/>
              <a:cs typeface="Times New Roman" panose="02020603050405020304" pitchFamily="18" charset="0"/>
            </a:endParaRPr>
          </a:p>
          <a:p>
            <a:endParaRPr dirty="0">
              <a:latin typeface="Times New Roman" panose="02020603050405020304" pitchFamily="18" charset="0"/>
              <a:cs typeface="Times New Roman" panose="02020603050405020304" pitchFamily="18" charset="0"/>
            </a:endParaRPr>
          </a:p>
          <a:p>
            <a:endParaRPr dirty="0">
              <a:latin typeface="Times New Roman" panose="02020603050405020304" pitchFamily="18" charset="0"/>
              <a:cs typeface="Times New Roman" panose="02020603050405020304" pitchFamily="18" charset="0"/>
            </a:endParaRPr>
          </a:p>
          <a:p>
            <a:endParaRPr dirty="0">
              <a:latin typeface="Times New Roman" panose="02020603050405020304" pitchFamily="18" charset="0"/>
              <a:cs typeface="Times New Roman" panose="02020603050405020304" pitchFamily="18" charset="0"/>
            </a:endParaRPr>
          </a:p>
        </p:txBody>
      </p:sp>
      <p:grpSp>
        <p:nvGrpSpPr>
          <p:cNvPr id="33" name="object 3"/>
          <p:cNvGrpSpPr/>
          <p:nvPr/>
        </p:nvGrpSpPr>
        <p:grpSpPr>
          <a:xfrm>
            <a:off x="7443849" y="0"/>
            <a:ext cx="4752975" cy="6863080"/>
            <a:chOff x="7443849" y="0"/>
            <a:chExt cx="4752975" cy="6863080"/>
          </a:xfrm>
        </p:grpSpPr>
        <p:sp>
          <p:nvSpPr>
            <p:cNvPr id="1048635"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p/>
          </p:txBody>
        </p:sp>
        <p:sp>
          <p:nvSpPr>
            <p:cNvPr id="1048636"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p/>
          </p:txBody>
        </p:sp>
        <p:sp>
          <p:nvSpPr>
            <p:cNvPr id="1048637"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p/>
          </p:txBody>
        </p:sp>
        <p:sp>
          <p:nvSpPr>
            <p:cNvPr id="1048638"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p/>
          </p:txBody>
        </p:sp>
        <p:sp>
          <p:nvSpPr>
            <p:cNvPr id="1048639"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p/>
          </p:txBody>
        </p:sp>
        <p:sp>
          <p:nvSpPr>
            <p:cNvPr id="1048640"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p/>
          </p:txBody>
        </p:sp>
        <p:sp>
          <p:nvSpPr>
            <p:cNvPr id="1048641"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p/>
          </p:txBody>
        </p:sp>
        <p:sp>
          <p:nvSpPr>
            <p:cNvPr id="1048642"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p/>
          </p:txBody>
        </p:sp>
        <p:sp>
          <p:nvSpPr>
            <p:cNvPr id="1048643"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p/>
          </p:txBody>
        </p:sp>
      </p:grpSp>
      <p:sp>
        <p:nvSpPr>
          <p:cNvPr id="1048644"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p/>
        </p:txBody>
      </p:sp>
      <p:sp>
        <p:nvSpPr>
          <p:cNvPr id="1048645"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p/>
        </p:txBody>
      </p:sp>
      <p:sp>
        <p:nvSpPr>
          <p:cNvPr id="1048646"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p/>
        </p:txBody>
      </p:sp>
      <p:sp>
        <p:nvSpPr>
          <p:cNvPr id="1048647"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p/>
        </p:txBody>
      </p:sp>
      <p:sp>
        <p:nvSpPr>
          <p:cNvPr id="1048648" name="object 17"/>
          <p:cNvSpPr txBox="1">
            <a:spLocks noGrp="1"/>
          </p:cNvSpPr>
          <p:nvPr>
            <p:ph type="title"/>
          </p:nvPr>
        </p:nvSpPr>
        <p:spPr>
          <a:xfrm>
            <a:off x="739775" y="829627"/>
            <a:ext cx="3909695" cy="549910"/>
          </a:xfrm>
          <a:prstGeom prst="rect">
            <a:avLst/>
          </a:prstGeom>
        </p:spPr>
        <p:txBody>
          <a:bodyPr vert="horz" wrap="square" lIns="0" tIns="16510" rIns="0" bIns="0" rtlCol="0">
            <a:spAutoFit/>
          </a:bodyPr>
          <a:p>
            <a:pPr marL="12700">
              <a:lnSpc>
                <a:spcPct val="100000"/>
              </a:lnSpc>
              <a:spcBef>
                <a:spcPts val="130"/>
              </a:spcBef>
            </a:pPr>
            <a:r>
              <a:rPr sz="4250" spc="5" dirty="0"/>
              <a:t>PROJECT</a:t>
            </a:r>
            <a:r>
              <a:rPr sz="4250" spc="-85" dirty="0"/>
              <a:t> </a:t>
            </a:r>
            <a:r>
              <a:rPr sz="4250" spc="25" dirty="0"/>
              <a:t>TITLE</a:t>
            </a:r>
            <a:endParaRPr sz="4250"/>
          </a:p>
        </p:txBody>
      </p:sp>
      <p:grpSp>
        <p:nvGrpSpPr>
          <p:cNvPr id="34" name="object 18"/>
          <p:cNvGrpSpPr/>
          <p:nvPr/>
        </p:nvGrpSpPr>
        <p:grpSpPr>
          <a:xfrm>
            <a:off x="466725" y="6410325"/>
            <a:ext cx="3705225" cy="295275"/>
            <a:chOff x="466725" y="6410325"/>
            <a:chExt cx="3705225" cy="295275"/>
          </a:xfrm>
        </p:grpSpPr>
        <p:pic>
          <p:nvPicPr>
            <p:cNvPr id="2097157" name="object 19"/>
            <p:cNvPicPr/>
            <p:nvPr/>
          </p:nvPicPr>
          <p:blipFill>
            <a:blip r:embed="rId1" cstate="print"/>
            <a:stretch>
              <a:fillRect/>
            </a:stretch>
          </p:blipFill>
          <p:spPr>
            <a:xfrm>
              <a:off x="676275" y="6467475"/>
              <a:ext cx="2143125" cy="200025"/>
            </a:xfrm>
            <a:prstGeom prst="rect">
              <a:avLst/>
            </a:prstGeom>
          </p:spPr>
        </p:pic>
        <p:pic>
          <p:nvPicPr>
            <p:cNvPr id="2097158" name="object 20"/>
            <p:cNvPicPr/>
            <p:nvPr/>
          </p:nvPicPr>
          <p:blipFill>
            <a:blip r:embed="rId2" cstate="print"/>
            <a:stretch>
              <a:fillRect/>
            </a:stretch>
          </p:blipFill>
          <p:spPr>
            <a:xfrm>
              <a:off x="466725" y="6410325"/>
              <a:ext cx="3705225" cy="295275"/>
            </a:xfrm>
            <a:prstGeom prst="rect">
              <a:avLst/>
            </a:prstGeom>
          </p:spPr>
        </p:pic>
      </p:grpSp>
      <p:sp>
        <p:nvSpPr>
          <p:cNvPr id="1048649" name="object 22"/>
          <p:cNvSpPr txBox="1">
            <a:spLocks noGrp="1"/>
          </p:cNvSpPr>
          <p:nvPr>
            <p:ph type="sldNum" sz="quarter" idx="7"/>
          </p:nvPr>
        </p:nvSpPr>
        <p:spPr>
          <a:xfrm>
            <a:off x="11353418" y="6473337"/>
            <a:ext cx="151129" cy="146685"/>
          </a:xfrm>
          <a:prstGeom prst="rect">
            <a:avLst/>
          </a:prstGeom>
        </p:spPr>
        <p:txBody>
          <a:bodyPr vert="horz" wrap="square" lIns="0" tIns="6985" rIns="0" bIns="0" rtlCol="0">
            <a:spAutoFit/>
          </a:bodyPr>
          <a:p>
            <a:pPr marL="38100">
              <a:lnSpc>
                <a:spcPct val="100000"/>
              </a:lnSpc>
              <a:spcBef>
                <a:spcPts val="55"/>
              </a:spcBef>
            </a:pPr>
            <a:fld id="{81D60167-4931-47E6-BA6A-407CBD079E47}" type="slidenum">
              <a:rPr spc="10" dirty="0"/>
            </a:fld>
            <a:endParaRPr spc="10" dirty="0"/>
          </a:p>
        </p:txBody>
      </p:sp>
      <p:sp>
        <p:nvSpPr>
          <p:cNvPr id="1048650" name="TextBox 22"/>
          <p:cNvSpPr txBox="1"/>
          <p:nvPr/>
        </p:nvSpPr>
        <p:spPr>
          <a:xfrm>
            <a:off x="1217522" y="2123271"/>
            <a:ext cx="8593228" cy="3139440"/>
          </a:xfrm>
          <a:prstGeom prst="rect">
            <a:avLst/>
          </a:prstGeom>
          <a:noFill/>
        </p:spPr>
        <p:txBody>
          <a:bodyPr wrap="square" rtlCol="0">
            <a:spAutoFit/>
          </a:bodyPr>
          <a:p>
            <a:r>
              <a:rPr lang="en-US" sz="6000" dirty="0">
                <a:solidFill>
                  <a:srgbClr val="7030A0"/>
                </a:solidFill>
                <a:latin typeface="Times New Roman" panose="02020603050405020304" pitchFamily="18" charset="0"/>
                <a:cs typeface="Times New Roman" panose="02020603050405020304" pitchFamily="18" charset="0"/>
              </a:rPr>
              <a:t>S</a:t>
            </a:r>
            <a:r>
              <a:rPr lang="en-US" sz="6000" dirty="0">
                <a:solidFill>
                  <a:srgbClr val="7030A0"/>
                </a:solidFill>
                <a:latin typeface="Times New Roman" panose="02020603050405020304" pitchFamily="18" charset="0"/>
                <a:cs typeface="Times New Roman" panose="02020603050405020304" pitchFamily="18" charset="0"/>
              </a:rPr>
              <a:t>a</a:t>
            </a:r>
            <a:r>
              <a:rPr lang="en-US" sz="6000" dirty="0">
                <a:solidFill>
                  <a:srgbClr val="7030A0"/>
                </a:solidFill>
                <a:latin typeface="Times New Roman" panose="02020603050405020304" pitchFamily="18" charset="0"/>
                <a:cs typeface="Times New Roman" panose="02020603050405020304" pitchFamily="18" charset="0"/>
              </a:rPr>
              <a:t>l</a:t>
            </a:r>
            <a:r>
              <a:rPr lang="en-US" sz="6000" dirty="0">
                <a:solidFill>
                  <a:srgbClr val="7030A0"/>
                </a:solidFill>
                <a:latin typeface="Times New Roman" panose="02020603050405020304" pitchFamily="18" charset="0"/>
                <a:cs typeface="Times New Roman" panose="02020603050405020304" pitchFamily="18" charset="0"/>
              </a:rPr>
              <a:t>a</a:t>
            </a:r>
            <a:r>
              <a:rPr lang="en-US" sz="6000" dirty="0">
                <a:solidFill>
                  <a:srgbClr val="7030A0"/>
                </a:solidFill>
                <a:latin typeface="Times New Roman" panose="02020603050405020304" pitchFamily="18" charset="0"/>
                <a:cs typeface="Times New Roman" panose="02020603050405020304" pitchFamily="18" charset="0"/>
              </a:rPr>
              <a:t>r</a:t>
            </a:r>
            <a:r>
              <a:rPr lang="en-US" sz="6000" dirty="0">
                <a:solidFill>
                  <a:srgbClr val="7030A0"/>
                </a:solidFill>
                <a:latin typeface="Times New Roman" panose="02020603050405020304" pitchFamily="18" charset="0"/>
                <a:cs typeface="Times New Roman" panose="02020603050405020304" pitchFamily="18" charset="0"/>
              </a:rPr>
              <a:t>y</a:t>
            </a:r>
            <a:r>
              <a:rPr lang="en-US" sz="6000" dirty="0">
                <a:solidFill>
                  <a:srgbClr val="7030A0"/>
                </a:solidFill>
                <a:latin typeface="Times New Roman" panose="02020603050405020304" pitchFamily="18" charset="0"/>
                <a:cs typeface="Times New Roman" panose="02020603050405020304" pitchFamily="18" charset="0"/>
              </a:rPr>
              <a:t> </a:t>
            </a:r>
            <a:r>
              <a:rPr lang="en-US" sz="6000" dirty="0">
                <a:solidFill>
                  <a:srgbClr val="7030A0"/>
                </a:solidFill>
                <a:latin typeface="Times New Roman" panose="02020603050405020304" pitchFamily="18" charset="0"/>
                <a:cs typeface="Times New Roman" panose="02020603050405020304" pitchFamily="18" charset="0"/>
              </a:rPr>
              <a:t> </a:t>
            </a:r>
            <a:r>
              <a:rPr lang="en-US" sz="6000" dirty="0">
                <a:solidFill>
                  <a:srgbClr val="7030A0"/>
                </a:solidFill>
                <a:latin typeface="Times New Roman" panose="02020603050405020304" pitchFamily="18" charset="0"/>
                <a:cs typeface="Times New Roman" panose="02020603050405020304" pitchFamily="18" charset="0"/>
              </a:rPr>
              <a:t>a</a:t>
            </a:r>
            <a:r>
              <a:rPr lang="en-US" sz="6000" dirty="0">
                <a:solidFill>
                  <a:srgbClr val="7030A0"/>
                </a:solidFill>
                <a:latin typeface="Times New Roman" panose="02020603050405020304" pitchFamily="18" charset="0"/>
                <a:cs typeface="Times New Roman" panose="02020603050405020304" pitchFamily="18" charset="0"/>
              </a:rPr>
              <a:t>n</a:t>
            </a:r>
            <a:r>
              <a:rPr lang="en-US" sz="6000" dirty="0">
                <a:solidFill>
                  <a:srgbClr val="7030A0"/>
                </a:solidFill>
                <a:latin typeface="Times New Roman" panose="02020603050405020304" pitchFamily="18" charset="0"/>
                <a:cs typeface="Times New Roman" panose="02020603050405020304" pitchFamily="18" charset="0"/>
              </a:rPr>
              <a:t>d</a:t>
            </a:r>
            <a:r>
              <a:rPr lang="en-US" sz="6000" dirty="0">
                <a:solidFill>
                  <a:srgbClr val="7030A0"/>
                </a:solidFill>
                <a:latin typeface="Times New Roman" panose="02020603050405020304" pitchFamily="18" charset="0"/>
                <a:cs typeface="Times New Roman" panose="02020603050405020304" pitchFamily="18" charset="0"/>
              </a:rPr>
              <a:t> </a:t>
            </a:r>
            <a:r>
              <a:rPr lang="en-US" sz="6000" dirty="0">
                <a:solidFill>
                  <a:srgbClr val="7030A0"/>
                </a:solidFill>
                <a:latin typeface="Times New Roman" panose="02020603050405020304" pitchFamily="18" charset="0"/>
                <a:cs typeface="Times New Roman" panose="02020603050405020304" pitchFamily="18" charset="0"/>
              </a:rPr>
              <a:t>c</a:t>
            </a:r>
            <a:r>
              <a:rPr lang="en-US" sz="6000" dirty="0">
                <a:solidFill>
                  <a:srgbClr val="7030A0"/>
                </a:solidFill>
                <a:latin typeface="Times New Roman" panose="02020603050405020304" pitchFamily="18" charset="0"/>
                <a:cs typeface="Times New Roman" panose="02020603050405020304" pitchFamily="18" charset="0"/>
              </a:rPr>
              <a:t>o</a:t>
            </a:r>
            <a:r>
              <a:rPr lang="en-US" sz="6000" dirty="0">
                <a:solidFill>
                  <a:srgbClr val="7030A0"/>
                </a:solidFill>
                <a:latin typeface="Times New Roman" panose="02020603050405020304" pitchFamily="18" charset="0"/>
                <a:cs typeface="Times New Roman" panose="02020603050405020304" pitchFamily="18" charset="0"/>
              </a:rPr>
              <a:t>m</a:t>
            </a:r>
            <a:r>
              <a:rPr lang="en-US" sz="6000" dirty="0">
                <a:solidFill>
                  <a:srgbClr val="7030A0"/>
                </a:solidFill>
                <a:latin typeface="Times New Roman" panose="02020603050405020304" pitchFamily="18" charset="0"/>
                <a:cs typeface="Times New Roman" panose="02020603050405020304" pitchFamily="18" charset="0"/>
              </a:rPr>
              <a:t>p</a:t>
            </a:r>
            <a:r>
              <a:rPr lang="en-US" sz="6000" dirty="0">
                <a:solidFill>
                  <a:srgbClr val="7030A0"/>
                </a:solidFill>
                <a:latin typeface="Times New Roman" panose="02020603050405020304" pitchFamily="18" charset="0"/>
                <a:cs typeface="Times New Roman" panose="02020603050405020304" pitchFamily="18" charset="0"/>
              </a:rPr>
              <a:t>e</a:t>
            </a:r>
            <a:r>
              <a:rPr lang="en-US" sz="6000" dirty="0">
                <a:solidFill>
                  <a:srgbClr val="7030A0"/>
                </a:solidFill>
                <a:latin typeface="Times New Roman" panose="02020603050405020304" pitchFamily="18" charset="0"/>
                <a:cs typeface="Times New Roman" panose="02020603050405020304" pitchFamily="18" charset="0"/>
              </a:rPr>
              <a:t>n</a:t>
            </a:r>
            <a:r>
              <a:rPr lang="en-US" sz="6000" dirty="0">
                <a:solidFill>
                  <a:srgbClr val="7030A0"/>
                </a:solidFill>
                <a:latin typeface="Times New Roman" panose="02020603050405020304" pitchFamily="18" charset="0"/>
                <a:cs typeface="Times New Roman" panose="02020603050405020304" pitchFamily="18" charset="0"/>
              </a:rPr>
              <a:t>sation</a:t>
            </a:r>
            <a:r>
              <a:rPr lang="en-US" sz="6000" dirty="0">
                <a:solidFill>
                  <a:srgbClr val="7030A0"/>
                </a:solidFill>
                <a:latin typeface="Times New Roman" panose="02020603050405020304" pitchFamily="18" charset="0"/>
                <a:cs typeface="Times New Roman" panose="02020603050405020304" pitchFamily="18" charset="0"/>
              </a:rPr>
              <a:t> </a:t>
            </a:r>
            <a:r>
              <a:rPr lang="en-US" sz="6000" dirty="0">
                <a:solidFill>
                  <a:srgbClr val="7030A0"/>
                </a:solidFill>
                <a:latin typeface="Times New Roman" panose="02020603050405020304" pitchFamily="18" charset="0"/>
                <a:cs typeface="Times New Roman" panose="02020603050405020304" pitchFamily="18" charset="0"/>
              </a:rPr>
              <a:t>a</a:t>
            </a:r>
            <a:r>
              <a:rPr lang="en-US" sz="6000" dirty="0">
                <a:solidFill>
                  <a:srgbClr val="7030A0"/>
                </a:solidFill>
                <a:latin typeface="Times New Roman" panose="02020603050405020304" pitchFamily="18" charset="0"/>
                <a:cs typeface="Times New Roman" panose="02020603050405020304" pitchFamily="18" charset="0"/>
              </a:rPr>
              <a:t>n</a:t>
            </a:r>
            <a:r>
              <a:rPr lang="en-US" sz="6000" dirty="0">
                <a:solidFill>
                  <a:srgbClr val="7030A0"/>
                </a:solidFill>
                <a:latin typeface="Times New Roman" panose="02020603050405020304" pitchFamily="18" charset="0"/>
                <a:cs typeface="Times New Roman" panose="02020603050405020304" pitchFamily="18" charset="0"/>
              </a:rPr>
              <a:t>a</a:t>
            </a:r>
            <a:r>
              <a:rPr lang="en-US" sz="6000" dirty="0">
                <a:solidFill>
                  <a:srgbClr val="7030A0"/>
                </a:solidFill>
                <a:latin typeface="Times New Roman" panose="02020603050405020304" pitchFamily="18" charset="0"/>
                <a:cs typeface="Times New Roman" panose="02020603050405020304" pitchFamily="18" charset="0"/>
              </a:rPr>
              <a:t>l</a:t>
            </a:r>
            <a:r>
              <a:rPr lang="en-US" sz="6000" dirty="0">
                <a:solidFill>
                  <a:srgbClr val="7030A0"/>
                </a:solidFill>
                <a:latin typeface="Times New Roman" panose="02020603050405020304" pitchFamily="18" charset="0"/>
                <a:cs typeface="Times New Roman" panose="02020603050405020304" pitchFamily="18" charset="0"/>
              </a:rPr>
              <a:t>y</a:t>
            </a:r>
            <a:r>
              <a:rPr lang="en-US" sz="6000" dirty="0">
                <a:solidFill>
                  <a:srgbClr val="7030A0"/>
                </a:solidFill>
                <a:latin typeface="Times New Roman" panose="02020603050405020304" pitchFamily="18" charset="0"/>
                <a:cs typeface="Times New Roman" panose="02020603050405020304" pitchFamily="18" charset="0"/>
              </a:rPr>
              <a:t>sis</a:t>
            </a:r>
            <a:r>
              <a:rPr lang="en-US" sz="6000" dirty="0">
                <a:solidFill>
                  <a:srgbClr val="7030A0"/>
                </a:solidFill>
                <a:latin typeface="Times New Roman" panose="02020603050405020304" pitchFamily="18" charset="0"/>
                <a:cs typeface="Times New Roman" panose="02020603050405020304" pitchFamily="18" charset="0"/>
              </a:rPr>
              <a:t> </a:t>
            </a:r>
            <a:r>
              <a:rPr lang="en-US" sz="6000" dirty="0">
                <a:solidFill>
                  <a:srgbClr val="7030A0"/>
                </a:solidFill>
                <a:latin typeface="Times New Roman" panose="02020603050405020304" pitchFamily="18" charset="0"/>
                <a:cs typeface="Times New Roman" panose="02020603050405020304" pitchFamily="18" charset="0"/>
              </a:rPr>
              <a:t>t</a:t>
            </a:r>
            <a:r>
              <a:rPr lang="en-US" sz="6000" dirty="0">
                <a:solidFill>
                  <a:srgbClr val="7030A0"/>
                </a:solidFill>
                <a:latin typeface="Times New Roman" panose="02020603050405020304" pitchFamily="18" charset="0"/>
                <a:cs typeface="Times New Roman" panose="02020603050405020304" pitchFamily="18" charset="0"/>
              </a:rPr>
              <a:t>h</a:t>
            </a:r>
            <a:r>
              <a:rPr lang="en-US" sz="6000" dirty="0">
                <a:solidFill>
                  <a:srgbClr val="7030A0"/>
                </a:solidFill>
                <a:latin typeface="Times New Roman" panose="02020603050405020304" pitchFamily="18" charset="0"/>
                <a:cs typeface="Times New Roman" panose="02020603050405020304" pitchFamily="18" charset="0"/>
              </a:rPr>
              <a:t>r</a:t>
            </a:r>
            <a:r>
              <a:rPr lang="en-US" sz="6000" dirty="0">
                <a:solidFill>
                  <a:srgbClr val="7030A0"/>
                </a:solidFill>
                <a:latin typeface="Times New Roman" panose="02020603050405020304" pitchFamily="18" charset="0"/>
                <a:cs typeface="Times New Roman" panose="02020603050405020304" pitchFamily="18" charset="0"/>
              </a:rPr>
              <a:t>o</a:t>
            </a:r>
            <a:r>
              <a:rPr lang="en-US" sz="6000" dirty="0">
                <a:solidFill>
                  <a:srgbClr val="7030A0"/>
                </a:solidFill>
                <a:latin typeface="Times New Roman" panose="02020603050405020304" pitchFamily="18" charset="0"/>
                <a:cs typeface="Times New Roman" panose="02020603050405020304" pitchFamily="18" charset="0"/>
              </a:rPr>
              <a:t>u</a:t>
            </a:r>
            <a:r>
              <a:rPr lang="en-US" sz="6000" dirty="0">
                <a:solidFill>
                  <a:srgbClr val="7030A0"/>
                </a:solidFill>
                <a:latin typeface="Times New Roman" panose="02020603050405020304" pitchFamily="18" charset="0"/>
                <a:cs typeface="Times New Roman" panose="02020603050405020304" pitchFamily="18" charset="0"/>
              </a:rPr>
              <a:t>g</a:t>
            </a:r>
            <a:r>
              <a:rPr lang="en-US" sz="6000" dirty="0">
                <a:solidFill>
                  <a:srgbClr val="7030A0"/>
                </a:solidFill>
                <a:latin typeface="Times New Roman" panose="02020603050405020304" pitchFamily="18" charset="0"/>
                <a:cs typeface="Times New Roman" panose="02020603050405020304" pitchFamily="18" charset="0"/>
              </a:rPr>
              <a:t> </a:t>
            </a:r>
            <a:r>
              <a:rPr lang="en-US" sz="6000" dirty="0">
                <a:solidFill>
                  <a:srgbClr val="7030A0"/>
                </a:solidFill>
                <a:latin typeface="Times New Roman" panose="02020603050405020304" pitchFamily="18" charset="0"/>
                <a:cs typeface="Times New Roman" panose="02020603050405020304" pitchFamily="18" charset="0"/>
              </a:rPr>
              <a:t>e</a:t>
            </a:r>
            <a:r>
              <a:rPr lang="en-US" sz="6000" dirty="0">
                <a:solidFill>
                  <a:srgbClr val="7030A0"/>
                </a:solidFill>
                <a:latin typeface="Times New Roman" panose="02020603050405020304" pitchFamily="18" charset="0"/>
                <a:cs typeface="Times New Roman" panose="02020603050405020304" pitchFamily="18" charset="0"/>
              </a:rPr>
              <a:t>x</a:t>
            </a:r>
            <a:r>
              <a:rPr lang="en-US" sz="6000" dirty="0">
                <a:solidFill>
                  <a:srgbClr val="7030A0"/>
                </a:solidFill>
                <a:latin typeface="Times New Roman" panose="02020603050405020304" pitchFamily="18" charset="0"/>
                <a:cs typeface="Times New Roman" panose="02020603050405020304" pitchFamily="18" charset="0"/>
              </a:rPr>
              <a:t>c</a:t>
            </a:r>
            <a:r>
              <a:rPr lang="en-US" sz="6000" dirty="0">
                <a:solidFill>
                  <a:srgbClr val="7030A0"/>
                </a:solidFill>
                <a:latin typeface="Times New Roman" panose="02020603050405020304" pitchFamily="18" charset="0"/>
                <a:cs typeface="Times New Roman" panose="02020603050405020304" pitchFamily="18" charset="0"/>
              </a:rPr>
              <a:t>e</a:t>
            </a:r>
            <a:r>
              <a:rPr lang="en-US" sz="6000" dirty="0">
                <a:solidFill>
                  <a:srgbClr val="7030A0"/>
                </a:solidFill>
                <a:latin typeface="Times New Roman" panose="02020603050405020304" pitchFamily="18" charset="0"/>
                <a:cs typeface="Times New Roman" panose="02020603050405020304" pitchFamily="18" charset="0"/>
              </a:rPr>
              <a:t>l</a:t>
            </a:r>
            <a:r>
              <a:rPr lang="en-US" sz="6000" dirty="0">
                <a:solidFill>
                  <a:srgbClr val="7030A0"/>
                </a:solidFill>
                <a:latin typeface="Times New Roman" panose="02020603050405020304" pitchFamily="18" charset="0"/>
                <a:cs typeface="Times New Roman" panose="02020603050405020304" pitchFamily="18" charset="0"/>
              </a:rPr>
              <a:t> </a:t>
            </a:r>
            <a:r>
              <a:rPr lang="en-US" sz="6000" dirty="0">
                <a:solidFill>
                  <a:srgbClr val="7030A0"/>
                </a:solidFill>
                <a:latin typeface="Times New Roman" panose="02020603050405020304" pitchFamily="18" charset="0"/>
                <a:cs typeface="Times New Roman" panose="02020603050405020304" pitchFamily="18" charset="0"/>
              </a:rPr>
              <a:t>d</a:t>
            </a:r>
            <a:r>
              <a:rPr lang="en-US" sz="6000" dirty="0">
                <a:solidFill>
                  <a:srgbClr val="7030A0"/>
                </a:solidFill>
                <a:latin typeface="Times New Roman" panose="02020603050405020304" pitchFamily="18" charset="0"/>
                <a:cs typeface="Times New Roman" panose="02020603050405020304" pitchFamily="18" charset="0"/>
              </a:rPr>
              <a:t>a</a:t>
            </a:r>
            <a:r>
              <a:rPr lang="en-US" sz="6000" dirty="0">
                <a:solidFill>
                  <a:srgbClr val="7030A0"/>
                </a:solidFill>
                <a:latin typeface="Times New Roman" panose="02020603050405020304" pitchFamily="18" charset="0"/>
                <a:cs typeface="Times New Roman" panose="02020603050405020304" pitchFamily="18" charset="0"/>
              </a:rPr>
              <a:t>t</a:t>
            </a:r>
            <a:r>
              <a:rPr lang="en-US" sz="6000" dirty="0">
                <a:solidFill>
                  <a:srgbClr val="7030A0"/>
                </a:solidFill>
                <a:latin typeface="Times New Roman" panose="02020603050405020304" pitchFamily="18" charset="0"/>
                <a:cs typeface="Times New Roman" panose="02020603050405020304" pitchFamily="18" charset="0"/>
              </a:rPr>
              <a:t>a</a:t>
            </a:r>
            <a:r>
              <a:rPr lang="en-US" sz="6000" dirty="0">
                <a:solidFill>
                  <a:srgbClr val="7030A0"/>
                </a:solidFill>
                <a:latin typeface="Times New Roman" panose="02020603050405020304" pitchFamily="18" charset="0"/>
                <a:cs typeface="Times New Roman" panose="02020603050405020304" pitchFamily="18" charset="0"/>
              </a:rPr>
              <a:t> </a:t>
            </a:r>
            <a:r>
              <a:rPr lang="en-US" sz="6000" dirty="0">
                <a:solidFill>
                  <a:srgbClr val="7030A0"/>
                </a:solidFill>
                <a:latin typeface="Times New Roman" panose="02020603050405020304" pitchFamily="18" charset="0"/>
                <a:cs typeface="Times New Roman" panose="02020603050405020304" pitchFamily="18" charset="0"/>
              </a:rPr>
              <a:t>m</a:t>
            </a:r>
            <a:r>
              <a:rPr lang="en-US" sz="6000" dirty="0">
                <a:solidFill>
                  <a:srgbClr val="7030A0"/>
                </a:solidFill>
                <a:latin typeface="Times New Roman" panose="02020603050405020304" pitchFamily="18" charset="0"/>
                <a:cs typeface="Times New Roman" panose="02020603050405020304" pitchFamily="18" charset="0"/>
              </a:rPr>
              <a:t>o</a:t>
            </a:r>
            <a:r>
              <a:rPr lang="en-US" sz="6000" dirty="0">
                <a:solidFill>
                  <a:srgbClr val="7030A0"/>
                </a:solidFill>
                <a:latin typeface="Times New Roman" panose="02020603050405020304" pitchFamily="18" charset="0"/>
                <a:cs typeface="Times New Roman" panose="02020603050405020304" pitchFamily="18" charset="0"/>
              </a:rPr>
              <a:t>d</a:t>
            </a:r>
            <a:r>
              <a:rPr lang="en-US" sz="6000" dirty="0">
                <a:solidFill>
                  <a:srgbClr val="7030A0"/>
                </a:solidFill>
                <a:latin typeface="Times New Roman" panose="02020603050405020304" pitchFamily="18" charset="0"/>
                <a:cs typeface="Times New Roman" panose="02020603050405020304" pitchFamily="18" charset="0"/>
              </a:rPr>
              <a:t>e</a:t>
            </a:r>
            <a:r>
              <a:rPr lang="en-US" sz="6000" dirty="0">
                <a:solidFill>
                  <a:srgbClr val="7030A0"/>
                </a:solidFill>
                <a:latin typeface="Times New Roman" panose="02020603050405020304" pitchFamily="18" charset="0"/>
                <a:cs typeface="Times New Roman" panose="02020603050405020304" pitchFamily="18" charset="0"/>
              </a:rPr>
              <a:t>l</a:t>
            </a:r>
            <a:r>
              <a:rPr lang="en-US" sz="6000" dirty="0">
                <a:solidFill>
                  <a:srgbClr val="7030A0"/>
                </a:solidFill>
                <a:latin typeface="Times New Roman" panose="02020603050405020304" pitchFamily="18" charset="0"/>
                <a:cs typeface="Times New Roman" panose="02020603050405020304" pitchFamily="18" charset="0"/>
              </a:rPr>
              <a:t>ing</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5" name=""/>
        <p:cNvGrpSpPr/>
        <p:nvPr/>
      </p:nvGrpSpPr>
      <p:grpSpPr>
        <a:xfrm>
          <a:off x="0" y="0"/>
          <a:ext cx="0" cy="0"/>
          <a:chOff x="0" y="0"/>
          <a:chExt cx="0" cy="0"/>
        </a:xfrm>
      </p:grpSpPr>
      <p:sp>
        <p:nvSpPr>
          <p:cNvPr id="1048651"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p>
            <a:endParaRPr dirty="0"/>
          </a:p>
        </p:txBody>
      </p:sp>
      <p:grpSp>
        <p:nvGrpSpPr>
          <p:cNvPr id="36" name="object 3"/>
          <p:cNvGrpSpPr/>
          <p:nvPr/>
        </p:nvGrpSpPr>
        <p:grpSpPr>
          <a:xfrm>
            <a:off x="7443849" y="0"/>
            <a:ext cx="4752975" cy="6863080"/>
            <a:chOff x="7443849" y="0"/>
            <a:chExt cx="4752975" cy="6863080"/>
          </a:xfrm>
        </p:grpSpPr>
        <p:sp>
          <p:nvSpPr>
            <p:cNvPr id="1048652"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p/>
          </p:txBody>
        </p:sp>
        <p:sp>
          <p:nvSpPr>
            <p:cNvPr id="1048653"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p/>
          </p:txBody>
        </p:sp>
        <p:sp>
          <p:nvSpPr>
            <p:cNvPr id="1048654"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p/>
          </p:txBody>
        </p:sp>
        <p:sp>
          <p:nvSpPr>
            <p:cNvPr id="1048655"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p/>
          </p:txBody>
        </p:sp>
        <p:sp>
          <p:nvSpPr>
            <p:cNvPr id="1048656"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p/>
          </p:txBody>
        </p:sp>
        <p:sp>
          <p:nvSpPr>
            <p:cNvPr id="1048657"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p/>
          </p:txBody>
        </p:sp>
        <p:sp>
          <p:nvSpPr>
            <p:cNvPr id="1048658"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p/>
          </p:txBody>
        </p:sp>
        <p:sp>
          <p:nvSpPr>
            <p:cNvPr id="1048659"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p/>
          </p:txBody>
        </p:sp>
        <p:sp>
          <p:nvSpPr>
            <p:cNvPr id="1048660"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p/>
          </p:txBody>
        </p:sp>
      </p:grpSp>
      <p:sp>
        <p:nvSpPr>
          <p:cNvPr id="1048661"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p/>
        </p:txBody>
      </p:sp>
      <p:sp>
        <p:nvSpPr>
          <p:cNvPr id="1048662" name="object 14"/>
          <p:cNvSpPr txBox="1"/>
          <p:nvPr/>
        </p:nvSpPr>
        <p:spPr>
          <a:xfrm>
            <a:off x="752475" y="6486037"/>
            <a:ext cx="1773555" cy="166370"/>
          </a:xfrm>
          <a:prstGeom prst="rect">
            <a:avLst/>
          </a:prstGeom>
        </p:spPr>
        <p:txBody>
          <a:bodyPr vert="horz" wrap="square" lIns="0" tIns="0" rIns="0" bIns="0" rtlCol="0">
            <a:spAutoFit/>
          </a:bodyPr>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048663"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p/>
        </p:txBody>
      </p:sp>
      <p:sp>
        <p:nvSpPr>
          <p:cNvPr id="1048664"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p/>
        </p:txBody>
      </p:sp>
      <p:pic>
        <p:nvPicPr>
          <p:cNvPr id="2097159" name="object 17"/>
          <p:cNvPicPr/>
          <p:nvPr/>
        </p:nvPicPr>
        <p:blipFill>
          <a:blip r:embed="rId1" cstate="print"/>
          <a:stretch>
            <a:fillRect/>
          </a:stretch>
        </p:blipFill>
        <p:spPr>
          <a:xfrm>
            <a:off x="10687050" y="6134100"/>
            <a:ext cx="247650" cy="247650"/>
          </a:xfrm>
          <a:prstGeom prst="rect">
            <a:avLst/>
          </a:prstGeom>
        </p:spPr>
      </p:pic>
      <p:grpSp>
        <p:nvGrpSpPr>
          <p:cNvPr id="37" name="object 18"/>
          <p:cNvGrpSpPr/>
          <p:nvPr/>
        </p:nvGrpSpPr>
        <p:grpSpPr>
          <a:xfrm>
            <a:off x="47625" y="3819523"/>
            <a:ext cx="4124325" cy="3009900"/>
            <a:chOff x="47625" y="3819523"/>
            <a:chExt cx="4124325" cy="3009900"/>
          </a:xfrm>
        </p:grpSpPr>
        <p:pic>
          <p:nvPicPr>
            <p:cNvPr id="2097160" name="object 19"/>
            <p:cNvPicPr/>
            <p:nvPr/>
          </p:nvPicPr>
          <p:blipFill>
            <a:blip r:embed="rId2" cstate="print"/>
            <a:stretch>
              <a:fillRect/>
            </a:stretch>
          </p:blipFill>
          <p:spPr>
            <a:xfrm>
              <a:off x="466725" y="6410325"/>
              <a:ext cx="3705225" cy="295275"/>
            </a:xfrm>
            <a:prstGeom prst="rect">
              <a:avLst/>
            </a:prstGeom>
          </p:spPr>
        </p:pic>
        <p:pic>
          <p:nvPicPr>
            <p:cNvPr id="2097161" name="object 20"/>
            <p:cNvPicPr/>
            <p:nvPr/>
          </p:nvPicPr>
          <p:blipFill>
            <a:blip r:embed="rId3" cstate="print"/>
            <a:stretch>
              <a:fillRect/>
            </a:stretch>
          </p:blipFill>
          <p:spPr>
            <a:xfrm>
              <a:off x="47625" y="3819523"/>
              <a:ext cx="1733550" cy="3009898"/>
            </a:xfrm>
            <a:prstGeom prst="rect">
              <a:avLst/>
            </a:prstGeom>
          </p:spPr>
        </p:pic>
      </p:grpSp>
      <p:sp>
        <p:nvSpPr>
          <p:cNvPr id="1048665" name="object 21"/>
          <p:cNvSpPr txBox="1">
            <a:spLocks noGrp="1"/>
          </p:cNvSpPr>
          <p:nvPr>
            <p:ph type="title"/>
          </p:nvPr>
        </p:nvSpPr>
        <p:spPr>
          <a:xfrm>
            <a:off x="739775" y="445388"/>
            <a:ext cx="2357120" cy="635635"/>
          </a:xfrm>
          <a:prstGeom prst="rect">
            <a:avLst/>
          </a:prstGeom>
        </p:spPr>
        <p:txBody>
          <a:bodyPr vert="horz" wrap="square" lIns="0" tIns="13335" rIns="0" bIns="0" rtlCol="0">
            <a:spAutoFit/>
          </a:bodyPr>
          <a:p>
            <a:pPr marL="12700">
              <a:lnSpc>
                <a:spcPct val="100000"/>
              </a:lnSpc>
              <a:spcBef>
                <a:spcPts val="105"/>
              </a:spcBef>
            </a:pPr>
            <a:r>
              <a:rPr spc="25" dirty="0"/>
              <a:t>A</a:t>
            </a:r>
            <a:r>
              <a:rPr spc="-5" dirty="0"/>
              <a:t>G</a:t>
            </a:r>
            <a:r>
              <a:rPr spc="-35" dirty="0"/>
              <a:t>E</a:t>
            </a:r>
            <a:r>
              <a:rPr spc="15" dirty="0"/>
              <a:t>N</a:t>
            </a:r>
            <a:r>
              <a:rPr dirty="0"/>
              <a:t>DA</a:t>
            </a:r>
            <a:endParaRPr dirty="0"/>
          </a:p>
        </p:txBody>
      </p:sp>
      <p:sp>
        <p:nvSpPr>
          <p:cNvPr id="1048666" name="object 22"/>
          <p:cNvSpPr txBox="1">
            <a:spLocks noGrp="1"/>
          </p:cNvSpPr>
          <p:nvPr>
            <p:ph type="sldNum" sz="quarter" idx="7"/>
          </p:nvPr>
        </p:nvSpPr>
        <p:spPr>
          <a:xfrm>
            <a:off x="11353418" y="6473337"/>
            <a:ext cx="151129" cy="146685"/>
          </a:xfrm>
          <a:prstGeom prst="rect">
            <a:avLst/>
          </a:prstGeom>
        </p:spPr>
        <p:txBody>
          <a:bodyPr vert="horz" wrap="square" lIns="0" tIns="6985" rIns="0" bIns="0" rtlCol="0">
            <a:spAutoFit/>
          </a:bodyPr>
          <a:p>
            <a:pPr marL="38100">
              <a:lnSpc>
                <a:spcPct val="100000"/>
              </a:lnSpc>
              <a:spcBef>
                <a:spcPts val="55"/>
              </a:spcBef>
            </a:pPr>
            <a:fld id="{81D60167-4931-47E6-BA6A-407CBD079E47}" type="slidenum">
              <a:rPr spc="10" dirty="0"/>
            </a:fld>
            <a:endParaRPr spc="10" dirty="0"/>
          </a:p>
        </p:txBody>
      </p:sp>
      <p:sp>
        <p:nvSpPr>
          <p:cNvPr id="1048667" name="TextBox 22"/>
          <p:cNvSpPr txBox="1"/>
          <p:nvPr/>
        </p:nvSpPr>
        <p:spPr>
          <a:xfrm>
            <a:off x="2509807" y="1041533"/>
            <a:ext cx="5029200" cy="4003041"/>
          </a:xfrm>
          <a:prstGeom prst="rect">
            <a:avLst/>
          </a:prstGeom>
          <a:noFill/>
        </p:spPr>
        <p:txBody>
          <a:bodyPr wrap="square" rtlCol="0">
            <a:spAutoFit/>
          </a:bodyPr>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grpSp>
        <p:nvGrpSpPr>
          <p:cNvPr id="39" name="object 2"/>
          <p:cNvGrpSpPr/>
          <p:nvPr/>
        </p:nvGrpSpPr>
        <p:grpSpPr>
          <a:xfrm>
            <a:off x="7991475" y="2933700"/>
            <a:ext cx="2762250" cy="3257550"/>
            <a:chOff x="7991475" y="2933700"/>
            <a:chExt cx="2762250" cy="3257550"/>
          </a:xfrm>
        </p:grpSpPr>
        <p:sp>
          <p:nvSpPr>
            <p:cNvPr id="1048668"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p/>
          </p:txBody>
        </p:sp>
        <p:sp>
          <p:nvSpPr>
            <p:cNvPr id="1048669"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p/>
          </p:txBody>
        </p:sp>
        <p:pic>
          <p:nvPicPr>
            <p:cNvPr id="2097162" name="object 5"/>
            <p:cNvPicPr/>
            <p:nvPr/>
          </p:nvPicPr>
          <p:blipFill>
            <a:blip r:embed="rId1" cstate="print"/>
            <a:stretch>
              <a:fillRect/>
            </a:stretch>
          </p:blipFill>
          <p:spPr>
            <a:xfrm>
              <a:off x="7991475" y="2933700"/>
              <a:ext cx="2762250" cy="3257550"/>
            </a:xfrm>
            <a:prstGeom prst="rect">
              <a:avLst/>
            </a:prstGeom>
          </p:spPr>
        </p:pic>
      </p:grpSp>
      <p:sp>
        <p:nvSpPr>
          <p:cNvPr id="1048670"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p/>
        </p:txBody>
      </p:sp>
      <p:sp>
        <p:nvSpPr>
          <p:cNvPr id="1048671" name="object 7"/>
          <p:cNvSpPr txBox="1">
            <a:spLocks noGrp="1"/>
          </p:cNvSpPr>
          <p:nvPr>
            <p:ph type="title"/>
          </p:nvPr>
        </p:nvSpPr>
        <p:spPr>
          <a:xfrm>
            <a:off x="834072" y="575055"/>
            <a:ext cx="5636895" cy="549910"/>
          </a:xfrm>
          <a:prstGeom prst="rect">
            <a:avLst/>
          </a:prstGeom>
        </p:spPr>
        <p:txBody>
          <a:bodyPr vert="horz" wrap="square" lIns="0" tIns="16510" rIns="0" bIns="0" rtlCol="0">
            <a:spAutoFit/>
          </a:bodyPr>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2097163" name="object 8"/>
          <p:cNvPicPr/>
          <p:nvPr/>
        </p:nvPicPr>
        <p:blipFill>
          <a:blip r:embed="rId2" cstate="print"/>
          <a:stretch>
            <a:fillRect/>
          </a:stretch>
        </p:blipFill>
        <p:spPr>
          <a:xfrm>
            <a:off x="676275" y="6467475"/>
            <a:ext cx="2143125" cy="200025"/>
          </a:xfrm>
          <a:prstGeom prst="rect">
            <a:avLst/>
          </a:prstGeom>
        </p:spPr>
      </p:pic>
      <p:sp>
        <p:nvSpPr>
          <p:cNvPr id="1048672" name="object 10"/>
          <p:cNvSpPr txBox="1">
            <a:spLocks noGrp="1"/>
          </p:cNvSpPr>
          <p:nvPr>
            <p:ph type="sldNum" sz="quarter" idx="7"/>
          </p:nvPr>
        </p:nvSpPr>
        <p:spPr>
          <a:xfrm>
            <a:off x="11353418" y="6473337"/>
            <a:ext cx="151129" cy="146685"/>
          </a:xfrm>
          <a:prstGeom prst="rect">
            <a:avLst/>
          </a:prstGeom>
        </p:spPr>
        <p:txBody>
          <a:bodyPr vert="horz" wrap="square" lIns="0" tIns="6985" rIns="0" bIns="0" rtlCol="0">
            <a:spAutoFit/>
          </a:bodyPr>
          <a:p>
            <a:pPr marL="38100">
              <a:lnSpc>
                <a:spcPct val="100000"/>
              </a:lnSpc>
              <a:spcBef>
                <a:spcPts val="55"/>
              </a:spcBef>
            </a:pPr>
            <a:fld id="{81D60167-4931-47E6-BA6A-407CBD079E47}" type="slidenum">
              <a:rPr spc="10" dirty="0"/>
            </a:fld>
            <a:endParaRPr spc="10" dirty="0"/>
          </a:p>
        </p:txBody>
      </p:sp>
      <p:sp>
        <p:nvSpPr>
          <p:cNvPr id="1048673" name="Text Box 1048672"/>
          <p:cNvSpPr txBox="1"/>
          <p:nvPr/>
        </p:nvSpPr>
        <p:spPr>
          <a:xfrm>
            <a:off x="-254077" y="7340341"/>
            <a:ext cx="4572000" cy="4714240"/>
          </a:xfrm>
          <a:prstGeom prst="rect">
            <a:avLst/>
          </a:prstGeom>
        </p:spPr>
        <p:txBody>
          <a:bodyPr wrap="square" rtlCol="0">
            <a:spAutoFit/>
          </a:bodyPr>
          <a:p>
            <a:r>
              <a:rPr lang="en-IN" sz="2800">
                <a:solidFill>
                  <a:srgbClr val="000000"/>
                </a:solidFill>
              </a:rPr>
              <a:t>A problem statement is a document that outlines a specific problem in an organization. For instance, problem statements often refer to inefficiencies in a given workplace process that hinder progress in a project or task.
But a problem statement is more than a simple statement of the problem.</a:t>
            </a:r>
            <a:endParaRPr lang="en-IN" sz="2800">
              <a:solidFill>
                <a:srgbClr val="000000"/>
              </a:solidFill>
            </a:endParaRPr>
          </a:p>
        </p:txBody>
      </p:sp>
      <p:sp>
        <p:nvSpPr>
          <p:cNvPr id="1048674" name="Text Box 1048673"/>
          <p:cNvSpPr txBox="1"/>
          <p:nvPr/>
        </p:nvSpPr>
        <p:spPr>
          <a:xfrm>
            <a:off x="542483" y="2194748"/>
            <a:ext cx="7448992" cy="3202941"/>
          </a:xfrm>
          <a:prstGeom prst="rect">
            <a:avLst/>
          </a:prstGeom>
        </p:spPr>
        <p:txBody>
          <a:bodyPr wrap="square" rtlCol="0">
            <a:spAutoFit/>
          </a:bodyPr>
          <a:p>
            <a:r>
              <a:rPr lang="en-IN" sz="4800">
                <a:solidFill>
                  <a:srgbClr val="000000"/>
                </a:solidFill>
              </a:rPr>
              <a:t>A problem statement is a document that outlines a specific problem in an org</a:t>
            </a:r>
            <a:r>
              <a:rPr lang="en-US" sz="4800">
                <a:solidFill>
                  <a:srgbClr val="000000"/>
                </a:solidFill>
              </a:rPr>
              <a:t>anize</a:t>
            </a:r>
            <a:r>
              <a:rPr lang="en-US" sz="4800">
                <a:solidFill>
                  <a:srgbClr val="000000"/>
                </a:solidFill>
              </a:rPr>
              <a:t>d</a:t>
            </a:r>
            <a:r>
              <a:rPr lang="en-US" sz="4800">
                <a:solidFill>
                  <a:srgbClr val="000000"/>
                </a:solidFill>
              </a:rPr>
              <a:t> </a:t>
            </a:r>
            <a:r>
              <a:rPr lang="en-US" sz="4800">
                <a:solidFill>
                  <a:srgbClr val="000000"/>
                </a:solidFill>
              </a:rPr>
              <a:t>problem</a:t>
            </a:r>
            <a:r>
              <a:rPr lang="en-US" sz="4800">
                <a:solidFill>
                  <a:srgbClr val="000000"/>
                </a:solidFill>
              </a:rPr>
              <a:t> </a:t>
            </a:r>
            <a:r>
              <a:rPr lang="en-US" sz="4800">
                <a:solidFill>
                  <a:srgbClr val="000000"/>
                </a:solidFill>
              </a:rPr>
              <a:t>s</a:t>
            </a:r>
            <a:r>
              <a:rPr lang="en-US" sz="4800">
                <a:solidFill>
                  <a:srgbClr val="000000"/>
                </a:solidFill>
              </a:rPr>
              <a:t>t</a:t>
            </a:r>
            <a:r>
              <a:rPr lang="en-US" sz="4800">
                <a:solidFill>
                  <a:srgbClr val="000000"/>
                </a:solidFill>
              </a:rPr>
              <a:t>a</a:t>
            </a:r>
            <a:r>
              <a:rPr lang="en-US" sz="4800">
                <a:solidFill>
                  <a:srgbClr val="000000"/>
                </a:solidFill>
              </a:rPr>
              <a:t>t</a:t>
            </a:r>
            <a:r>
              <a:rPr lang="en-US" sz="4800">
                <a:solidFill>
                  <a:srgbClr val="000000"/>
                </a:solidFill>
              </a:rPr>
              <a:t>e</a:t>
            </a:r>
            <a:r>
              <a:rPr lang="en-US" sz="4800">
                <a:solidFill>
                  <a:srgbClr val="000000"/>
                </a:solidFill>
              </a:rPr>
              <a:t>ment</a:t>
            </a:r>
            <a:r>
              <a:rPr lang="en-US" sz="4800">
                <a:solidFill>
                  <a:srgbClr val="000000"/>
                </a:solidFill>
              </a:rPr>
              <a:t>.</a:t>
            </a:r>
            <a:r>
              <a:rPr lang="en-US" sz="4800">
                <a:solidFill>
                  <a:srgbClr val="000000"/>
                </a:solidFill>
              </a:rPr>
              <a:t> </a:t>
            </a:r>
            <a:endParaRPr lang="en-IN" sz="2800">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grpSp>
        <p:nvGrpSpPr>
          <p:cNvPr id="41" name="object 2"/>
          <p:cNvGrpSpPr/>
          <p:nvPr/>
        </p:nvGrpSpPr>
        <p:grpSpPr>
          <a:xfrm>
            <a:off x="7700420" y="2213909"/>
            <a:ext cx="8005950" cy="3810000"/>
            <a:chOff x="8658225" y="2647950"/>
            <a:chExt cx="3533775" cy="3810000"/>
          </a:xfrm>
        </p:grpSpPr>
        <p:sp>
          <p:nvSpPr>
            <p:cNvPr id="1048675"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p/>
          </p:txBody>
        </p:sp>
        <p:sp>
          <p:nvSpPr>
            <p:cNvPr id="1048676"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p/>
          </p:txBody>
        </p:sp>
        <p:pic>
          <p:nvPicPr>
            <p:cNvPr id="2097164" name="object 5"/>
            <p:cNvPicPr/>
            <p:nvPr/>
          </p:nvPicPr>
          <p:blipFill>
            <a:blip r:embed="rId1" cstate="print"/>
            <a:stretch>
              <a:fillRect/>
            </a:stretch>
          </p:blipFill>
          <p:spPr>
            <a:xfrm>
              <a:off x="8658225" y="2647950"/>
              <a:ext cx="3533775" cy="3810000"/>
            </a:xfrm>
            <a:prstGeom prst="rect">
              <a:avLst/>
            </a:prstGeom>
          </p:spPr>
        </p:pic>
      </p:grpSp>
      <p:sp>
        <p:nvSpPr>
          <p:cNvPr id="1048677"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p/>
        </p:txBody>
      </p:sp>
      <p:sp>
        <p:nvSpPr>
          <p:cNvPr id="1048678" name="object 7"/>
          <p:cNvSpPr txBox="1">
            <a:spLocks noGrp="1"/>
          </p:cNvSpPr>
          <p:nvPr>
            <p:ph type="title"/>
          </p:nvPr>
        </p:nvSpPr>
        <p:spPr>
          <a:xfrm>
            <a:off x="739775" y="829627"/>
            <a:ext cx="5263515" cy="549910"/>
          </a:xfrm>
          <a:prstGeom prst="rect">
            <a:avLst/>
          </a:prstGeom>
        </p:spPr>
        <p:txBody>
          <a:bodyPr vert="horz" wrap="square" lIns="0" tIns="16510" rIns="0" bIns="0" rtlCol="0">
            <a:spAutoFit/>
          </a:bodyPr>
          <a:p>
            <a:pPr marL="12700">
              <a:lnSpc>
                <a:spcPct val="100000"/>
              </a:lnSpc>
              <a:spcBef>
                <a:spcPts val="130"/>
              </a:spcBef>
              <a:tabLst>
                <a:tab pos="2642870" algn="l"/>
              </a:tabLst>
            </a:pPr>
            <a:r>
              <a:rPr sz="4250" spc="5" dirty="0"/>
              <a:t>PROJECT	</a:t>
            </a:r>
            <a:r>
              <a:rPr sz="4250" spc="-20" dirty="0"/>
              <a:t>OVERVIEW</a:t>
            </a:r>
            <a:endParaRPr sz="4250"/>
          </a:p>
        </p:txBody>
      </p:sp>
      <p:pic>
        <p:nvPicPr>
          <p:cNvPr id="2097165" name="object 8"/>
          <p:cNvPicPr/>
          <p:nvPr/>
        </p:nvPicPr>
        <p:blipFill>
          <a:blip r:embed="rId2" cstate="print"/>
          <a:stretch>
            <a:fillRect/>
          </a:stretch>
        </p:blipFill>
        <p:spPr>
          <a:xfrm>
            <a:off x="676275" y="6467475"/>
            <a:ext cx="2143125" cy="200025"/>
          </a:xfrm>
          <a:prstGeom prst="rect">
            <a:avLst/>
          </a:prstGeom>
        </p:spPr>
      </p:pic>
      <p:sp>
        <p:nvSpPr>
          <p:cNvPr id="1048679" name="object 10"/>
          <p:cNvSpPr txBox="1">
            <a:spLocks noGrp="1"/>
          </p:cNvSpPr>
          <p:nvPr>
            <p:ph type="sldNum" sz="quarter" idx="7"/>
          </p:nvPr>
        </p:nvSpPr>
        <p:spPr>
          <a:xfrm>
            <a:off x="11353418" y="6473337"/>
            <a:ext cx="151129" cy="146685"/>
          </a:xfrm>
          <a:prstGeom prst="rect">
            <a:avLst/>
          </a:prstGeom>
        </p:spPr>
        <p:txBody>
          <a:bodyPr vert="horz" wrap="square" lIns="0" tIns="6985" rIns="0" bIns="0" rtlCol="0">
            <a:spAutoFit/>
          </a:bodyPr>
          <a:p>
            <a:pPr marL="38100">
              <a:lnSpc>
                <a:spcPct val="100000"/>
              </a:lnSpc>
              <a:spcBef>
                <a:spcPts val="55"/>
              </a:spcBef>
            </a:pPr>
            <a:fld id="{81D60167-4931-47E6-BA6A-407CBD079E47}" type="slidenum">
              <a:rPr spc="10" dirty="0"/>
            </a:fld>
            <a:endParaRPr spc="10" dirty="0"/>
          </a:p>
        </p:txBody>
      </p:sp>
      <p:sp>
        <p:nvSpPr>
          <p:cNvPr id="1048680" name="Text Box 1048679"/>
          <p:cNvSpPr txBox="1"/>
          <p:nvPr/>
        </p:nvSpPr>
        <p:spPr>
          <a:xfrm>
            <a:off x="739775" y="1538269"/>
            <a:ext cx="7528562" cy="4320539"/>
          </a:xfrm>
          <a:prstGeom prst="rect">
            <a:avLst/>
          </a:prstGeom>
        </p:spPr>
        <p:txBody>
          <a:bodyPr wrap="square" rtlCol="0">
            <a:spAutoFit/>
          </a:bodyPr>
          <a:lstStyle>
            <a:defPPr>
              <a:defRPr lang="en-US"/>
            </a:defPPr>
            <a:lvl1pPr marL="0" algn="l" defTabSz="914400" rtl="0" eaLnBrk="1" latinLnBrk="0" hangingPunct="1">
              <a:defRPr sz="1800" kern="1200">
                <a:solidFill>
                  <a:srgbClr val="000000"/>
                </a:solidFill>
                <a:latin typeface="+mn-lt"/>
                <a:ea typeface="+mn-ea"/>
                <a:cs typeface="+mn-cs"/>
              </a:defRPr>
            </a:lvl1pPr>
            <a:lvl2pPr marL="457200" algn="l" defTabSz="914400" rtl="0" eaLnBrk="1" latinLnBrk="0" hangingPunct="1">
              <a:defRPr sz="1800" kern="1200">
                <a:solidFill>
                  <a:srgbClr val="000000"/>
                </a:solidFill>
                <a:latin typeface="+mn-lt"/>
                <a:ea typeface="+mn-ea"/>
                <a:cs typeface="+mn-cs"/>
              </a:defRPr>
            </a:lvl2pPr>
            <a:lvl3pPr marL="914400" algn="l" defTabSz="914400" rtl="0" eaLnBrk="1" latinLnBrk="0" hangingPunct="1">
              <a:defRPr sz="1800" kern="1200">
                <a:solidFill>
                  <a:srgbClr val="000000"/>
                </a:solidFill>
                <a:latin typeface="+mn-lt"/>
                <a:ea typeface="+mn-ea"/>
                <a:cs typeface="+mn-cs"/>
              </a:defRPr>
            </a:lvl3pPr>
            <a:lvl4pPr marL="1371600" algn="l" defTabSz="914400" rtl="0" eaLnBrk="1" latinLnBrk="0" hangingPunct="1">
              <a:defRPr sz="1800" kern="1200">
                <a:solidFill>
                  <a:srgbClr val="000000"/>
                </a:solidFill>
                <a:latin typeface="+mn-lt"/>
                <a:ea typeface="+mn-ea"/>
                <a:cs typeface="+mn-cs"/>
              </a:defRPr>
            </a:lvl4pPr>
            <a:lvl5pPr marL="1828800" algn="l" defTabSz="914400" rtl="0" eaLnBrk="1" latinLnBrk="0" hangingPunct="1">
              <a:defRPr sz="1800" kern="1200">
                <a:solidFill>
                  <a:srgbClr val="000000"/>
                </a:solidFill>
                <a:latin typeface="+mn-lt"/>
                <a:ea typeface="+mn-ea"/>
                <a:cs typeface="+mn-cs"/>
              </a:defRPr>
            </a:lvl5pPr>
            <a:lvl6pPr marL="2286000" algn="l" defTabSz="914400" rtl="0" eaLnBrk="1" latinLnBrk="0" hangingPunct="1">
              <a:defRPr sz="1800" kern="1200">
                <a:solidFill>
                  <a:srgbClr val="000000"/>
                </a:solidFill>
                <a:latin typeface="+mn-lt"/>
                <a:ea typeface="+mn-ea"/>
                <a:cs typeface="+mn-cs"/>
              </a:defRPr>
            </a:lvl6pPr>
            <a:lvl7pPr marL="2743200" algn="l" defTabSz="914400" rtl="0" eaLnBrk="1" latinLnBrk="0" hangingPunct="1">
              <a:defRPr sz="1800" kern="1200">
                <a:solidFill>
                  <a:srgbClr val="000000"/>
                </a:solidFill>
                <a:latin typeface="+mn-lt"/>
                <a:ea typeface="+mn-ea"/>
                <a:cs typeface="+mn-cs"/>
              </a:defRPr>
            </a:lvl7pPr>
            <a:lvl8pPr marL="3200400" algn="l" defTabSz="914400" rtl="0" eaLnBrk="1" latinLnBrk="0" hangingPunct="1">
              <a:defRPr sz="1800" kern="1200">
                <a:solidFill>
                  <a:srgbClr val="000000"/>
                </a:solidFill>
                <a:latin typeface="+mn-lt"/>
                <a:ea typeface="+mn-ea"/>
                <a:cs typeface="+mn-cs"/>
              </a:defRPr>
            </a:lvl8pPr>
            <a:lvl9pPr marL="3657600" algn="l" defTabSz="914400" rtl="0" eaLnBrk="1" latinLnBrk="0" hangingPunct="1">
              <a:defRPr sz="1800" kern="1200">
                <a:solidFill>
                  <a:srgbClr val="000000"/>
                </a:solidFill>
                <a:latin typeface="+mn-lt"/>
                <a:ea typeface="+mn-ea"/>
                <a:cs typeface="+mn-cs"/>
              </a:defRPr>
            </a:lvl9pPr>
          </a:lstStyle>
          <a:p>
            <a:r>
              <a:rPr lang="en-IN" sz="3600">
                <a:solidFill>
                  <a:srgbClr val="000000"/>
                </a:solidFill>
                <a:latin typeface="Calibri" panose="020F0502020204030204"/>
              </a:rPr>
              <a:t>If you're a project manager or are responsible for leading a team through a project, it may be helpful to create a project overview. A project overview outlines the important details of your project, such as its goals and potential risks. Knowing more about project</a:t>
            </a:r>
            <a:endParaRPr lang="en-IN" sz="2800">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1"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p/>
        </p:txBody>
      </p:sp>
      <p:sp>
        <p:nvSpPr>
          <p:cNvPr id="1048682"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p/>
        </p:txBody>
      </p:sp>
      <p:sp>
        <p:nvSpPr>
          <p:cNvPr id="1048683"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p/>
        </p:txBody>
      </p:sp>
      <p:sp>
        <p:nvSpPr>
          <p:cNvPr id="1048684" name="object 5"/>
          <p:cNvSpPr txBox="1">
            <a:spLocks noGrp="1"/>
          </p:cNvSpPr>
          <p:nvPr>
            <p:ph type="title"/>
          </p:nvPr>
        </p:nvSpPr>
        <p:spPr>
          <a:xfrm>
            <a:off x="699452" y="891793"/>
            <a:ext cx="5014595" cy="422911"/>
          </a:xfrm>
          <a:prstGeom prst="rect">
            <a:avLst/>
          </a:prstGeom>
        </p:spPr>
        <p:txBody>
          <a:bodyPr vert="horz" wrap="square" lIns="0" tIns="16510" rIns="0" bIns="0" rtlCol="0">
            <a:spAutoFit/>
          </a:bodyPr>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2097166" name="object 6"/>
          <p:cNvPicPr/>
          <p:nvPr/>
        </p:nvPicPr>
        <p:blipFill>
          <a:blip r:embed="rId1" cstate="print"/>
          <a:stretch>
            <a:fillRect/>
          </a:stretch>
        </p:blipFill>
        <p:spPr>
          <a:xfrm>
            <a:off x="723900" y="6172200"/>
            <a:ext cx="2181225" cy="485775"/>
          </a:xfrm>
          <a:prstGeom prst="rect">
            <a:avLst/>
          </a:prstGeom>
        </p:spPr>
      </p:pic>
      <p:sp>
        <p:nvSpPr>
          <p:cNvPr id="1048685" name="object 8"/>
          <p:cNvSpPr txBox="1">
            <a:spLocks noGrp="1"/>
          </p:cNvSpPr>
          <p:nvPr>
            <p:ph type="sldNum" sz="quarter" idx="7"/>
          </p:nvPr>
        </p:nvSpPr>
        <p:spPr>
          <a:xfrm>
            <a:off x="11353418" y="6473337"/>
            <a:ext cx="151129" cy="146685"/>
          </a:xfrm>
          <a:prstGeom prst="rect">
            <a:avLst/>
          </a:prstGeom>
        </p:spPr>
        <p:txBody>
          <a:bodyPr vert="horz" wrap="square" lIns="0" tIns="6985" rIns="0" bIns="0" rtlCol="0">
            <a:spAutoFit/>
          </a:bodyPr>
          <a:p>
            <a:pPr marL="38100">
              <a:lnSpc>
                <a:spcPct val="100000"/>
              </a:lnSpc>
              <a:spcBef>
                <a:spcPts val="55"/>
              </a:spcBef>
            </a:pPr>
            <a:fld id="{81D60167-4931-47E6-BA6A-407CBD079E47}" type="slidenum">
              <a:rPr spc="10" dirty="0"/>
            </a:fld>
            <a:endParaRPr spc="10" dirty="0"/>
          </a:p>
        </p:txBody>
      </p:sp>
      <p:sp>
        <p:nvSpPr>
          <p:cNvPr id="1048686" name="Text Box 1048685"/>
          <p:cNvSpPr txBox="1"/>
          <p:nvPr/>
        </p:nvSpPr>
        <p:spPr>
          <a:xfrm>
            <a:off x="699452" y="1695449"/>
            <a:ext cx="7063820" cy="5234939"/>
          </a:xfrm>
          <a:prstGeom prst="rect">
            <a:avLst/>
          </a:prstGeom>
        </p:spPr>
        <p:txBody>
          <a:bodyPr wrap="square" rtlCol="0">
            <a:spAutoFit/>
          </a:bodyPr>
          <a:p>
            <a:r>
              <a:rPr lang="en-IN" sz="4400">
                <a:solidFill>
                  <a:srgbClr val="000000"/>
                </a:solidFill>
              </a:rPr>
              <a:t>An end user is the person a product development team has in mind when they design a product. They differ from customers because they can’t resell the product or service they purchase. If you</a:t>
            </a:r>
            <a:endParaRPr lang="en-IN" sz="2800">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pic>
        <p:nvPicPr>
          <p:cNvPr id="2097167" name="object 2"/>
          <p:cNvPicPr/>
          <p:nvPr/>
        </p:nvPicPr>
        <p:blipFill>
          <a:blip r:embed="rId1" cstate="print"/>
          <a:stretch>
            <a:fillRect/>
          </a:stretch>
        </p:blipFill>
        <p:spPr>
          <a:xfrm>
            <a:off x="0" y="1476375"/>
            <a:ext cx="2695574" cy="3248025"/>
          </a:xfrm>
          <a:prstGeom prst="rect">
            <a:avLst/>
          </a:prstGeom>
        </p:spPr>
      </p:pic>
      <p:sp>
        <p:nvSpPr>
          <p:cNvPr id="1048687"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p/>
        </p:txBody>
      </p:sp>
      <p:sp>
        <p:nvSpPr>
          <p:cNvPr id="1048688"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p/>
        </p:txBody>
      </p:sp>
      <p:sp>
        <p:nvSpPr>
          <p:cNvPr id="1048689"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p/>
        </p:txBody>
      </p:sp>
      <p:sp>
        <p:nvSpPr>
          <p:cNvPr id="1048690" name="object 6"/>
          <p:cNvSpPr txBox="1">
            <a:spLocks noGrp="1"/>
          </p:cNvSpPr>
          <p:nvPr>
            <p:ph type="title"/>
          </p:nvPr>
        </p:nvSpPr>
        <p:spPr>
          <a:xfrm>
            <a:off x="558165" y="857885"/>
            <a:ext cx="9763125" cy="483236"/>
          </a:xfrm>
          <a:prstGeom prst="rect">
            <a:avLst/>
          </a:prstGeom>
        </p:spPr>
        <p:txBody>
          <a:bodyPr vert="horz" wrap="square" lIns="0" tIns="13335" rIns="0" bIns="0" rtlCol="0">
            <a:spAutoFit/>
          </a:bodyPr>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dirty="0"/>
          </a:p>
        </p:txBody>
      </p:sp>
      <p:pic>
        <p:nvPicPr>
          <p:cNvPr id="2097168" name="object 7"/>
          <p:cNvPicPr/>
          <p:nvPr/>
        </p:nvPicPr>
        <p:blipFill>
          <a:blip r:embed="rId2" cstate="print"/>
          <a:stretch>
            <a:fillRect/>
          </a:stretch>
        </p:blipFill>
        <p:spPr>
          <a:xfrm>
            <a:off x="676275" y="6467475"/>
            <a:ext cx="2143125" cy="200025"/>
          </a:xfrm>
          <a:prstGeom prst="rect">
            <a:avLst/>
          </a:prstGeom>
        </p:spPr>
      </p:pic>
      <p:sp>
        <p:nvSpPr>
          <p:cNvPr id="1048691" name="object 9"/>
          <p:cNvSpPr txBox="1">
            <a:spLocks noGrp="1"/>
          </p:cNvSpPr>
          <p:nvPr>
            <p:ph type="sldNum" sz="quarter" idx="7"/>
          </p:nvPr>
        </p:nvSpPr>
        <p:spPr>
          <a:xfrm>
            <a:off x="11353418" y="6473337"/>
            <a:ext cx="151129" cy="146685"/>
          </a:xfrm>
          <a:prstGeom prst="rect">
            <a:avLst/>
          </a:prstGeom>
        </p:spPr>
        <p:txBody>
          <a:bodyPr vert="horz" wrap="square" lIns="0" tIns="6985" rIns="0" bIns="0" rtlCol="0">
            <a:spAutoFit/>
          </a:bodyPr>
          <a:p>
            <a:pPr marL="38100">
              <a:lnSpc>
                <a:spcPct val="100000"/>
              </a:lnSpc>
              <a:spcBef>
                <a:spcPts val="55"/>
              </a:spcBef>
            </a:pPr>
            <a:fld id="{81D60167-4931-47E6-BA6A-407CBD079E47}" type="slidenum">
              <a:rPr spc="10" dirty="0"/>
            </a:fld>
            <a:endParaRPr spc="10" dirty="0"/>
          </a:p>
        </p:txBody>
      </p:sp>
      <p:sp>
        <p:nvSpPr>
          <p:cNvPr id="1048692" name="Text Box 1048691"/>
          <p:cNvSpPr txBox="1"/>
          <p:nvPr/>
        </p:nvSpPr>
        <p:spPr>
          <a:xfrm>
            <a:off x="2819399" y="1099502"/>
            <a:ext cx="7158458" cy="3380740"/>
          </a:xfrm>
          <a:prstGeom prst="rect">
            <a:avLst/>
          </a:prstGeom>
        </p:spPr>
        <p:txBody>
          <a:bodyPr wrap="square" rtlCol="0">
            <a:spAutoFit/>
          </a:bodyPr>
          <a:p>
            <a:r>
              <a:rPr lang="en-IN" sz="3600">
                <a:solidFill>
                  <a:srgbClr val="000000"/>
                </a:solidFill>
              </a:rPr>
              <a:t>A value proposition is a short statement that communicates why buyers should choose your products or services. It's more than just a product or service description — it's the specific solution that y</a:t>
            </a:r>
            <a:r>
              <a:rPr lang="en-US" sz="3600">
                <a:solidFill>
                  <a:srgbClr val="000000"/>
                </a:solidFill>
              </a:rPr>
              <a:t>o</a:t>
            </a:r>
            <a:r>
              <a:rPr lang="en-US" sz="3600">
                <a:solidFill>
                  <a:srgbClr val="000000"/>
                </a:solidFill>
              </a:rPr>
              <a:t>u</a:t>
            </a:r>
            <a:endParaRPr lang="en-IN" sz="2800">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93" name="Title 1"/>
          <p:cNvSpPr>
            <a:spLocks noGrp="1"/>
          </p:cNvSpPr>
          <p:nvPr>
            <p:ph type="title"/>
          </p:nvPr>
        </p:nvSpPr>
        <p:spPr>
          <a:xfrm>
            <a:off x="755332" y="385444"/>
            <a:ext cx="10681335" cy="622301"/>
          </a:xfrm>
        </p:spPr>
        <p:txBody>
          <a:bodyPr/>
          <a:p>
            <a:r>
              <a:rPr lang="en-IN" dirty="0"/>
              <a:t>Dataset Description</a:t>
            </a:r>
            <a:endParaRPr lang="en-IN" dirty="0"/>
          </a:p>
        </p:txBody>
      </p:sp>
      <p:sp>
        <p:nvSpPr>
          <p:cNvPr id="1048694" name="Text Box 1048693"/>
          <p:cNvSpPr txBox="1"/>
          <p:nvPr/>
        </p:nvSpPr>
        <p:spPr>
          <a:xfrm>
            <a:off x="891695" y="1007745"/>
            <a:ext cx="7490305" cy="3215640"/>
          </a:xfrm>
          <a:prstGeom prst="rect">
            <a:avLst/>
          </a:prstGeom>
        </p:spPr>
        <p:txBody>
          <a:bodyPr wrap="square" rtlCol="0">
            <a:spAutoFit/>
          </a:bodyPr>
          <a:p>
            <a:r>
              <a:rPr lang="en-IN" sz="4000">
                <a:solidFill>
                  <a:srgbClr val="000000"/>
                </a:solidFill>
              </a:rPr>
              <a:t>A data set (or dataset) is a collection of data. In the case of tabular data, a data set corresponds to one or more database tables, where every column of a table</a:t>
            </a:r>
            <a:endParaRPr lang="en-IN" sz="2800">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27" name=""/>
        <p:cNvGrpSpPr/>
        <p:nvPr/>
      </p:nvGrpSpPr>
      <p:grpSpPr>
        <a:xfrm>
          <a:off x="0" y="0"/>
          <a:ext cx="0" cy="0"/>
          <a:chOff x="0" y="0"/>
          <a:chExt cx="0" cy="0"/>
        </a:xfrm>
      </p:grpSpPr>
      <p:sp>
        <p:nvSpPr>
          <p:cNvPr id="1048617" name="object 2"/>
          <p:cNvSpPr txBox="1"/>
          <p:nvPr/>
        </p:nvSpPr>
        <p:spPr>
          <a:xfrm>
            <a:off x="752475" y="6486037"/>
            <a:ext cx="1773555" cy="166370"/>
          </a:xfrm>
          <a:prstGeom prst="rect">
            <a:avLst/>
          </a:prstGeom>
        </p:spPr>
        <p:txBody>
          <a:bodyPr vert="horz" wrap="square" lIns="0" tIns="0" rIns="0" bIns="0" rtlCol="0">
            <a:spAutoFit/>
          </a:bodyPr>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048618"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p/>
        </p:txBody>
      </p:sp>
      <p:sp>
        <p:nvSpPr>
          <p:cNvPr id="1048619"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p/>
        </p:txBody>
      </p:sp>
      <p:sp>
        <p:nvSpPr>
          <p:cNvPr id="1048620"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p/>
        </p:txBody>
      </p:sp>
      <p:pic>
        <p:nvPicPr>
          <p:cNvPr id="2097155" name="object 6"/>
          <p:cNvPicPr/>
          <p:nvPr/>
        </p:nvPicPr>
        <p:blipFill>
          <a:blip r:embed="rId1" cstate="print"/>
          <a:stretch>
            <a:fillRect/>
          </a:stretch>
        </p:blipFill>
        <p:spPr>
          <a:xfrm>
            <a:off x="66675" y="3381373"/>
            <a:ext cx="2466975" cy="3419475"/>
          </a:xfrm>
          <a:prstGeom prst="rect">
            <a:avLst/>
          </a:prstGeom>
        </p:spPr>
      </p:pic>
      <p:sp>
        <p:nvSpPr>
          <p:cNvPr id="1048621" name="object 7"/>
          <p:cNvSpPr txBox="1">
            <a:spLocks noGrp="1"/>
          </p:cNvSpPr>
          <p:nvPr>
            <p:ph type="title"/>
          </p:nvPr>
        </p:nvSpPr>
        <p:spPr>
          <a:xfrm>
            <a:off x="739775" y="654938"/>
            <a:ext cx="8480425" cy="549910"/>
          </a:xfrm>
          <a:prstGeom prst="rect">
            <a:avLst/>
          </a:prstGeom>
        </p:spPr>
        <p:txBody>
          <a:bodyPr vert="horz" wrap="square" lIns="0" tIns="16510" rIns="0" bIns="0" rtlCol="0">
            <a:spAutoFit/>
          </a:bodyPr>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1048622" name="object 8"/>
          <p:cNvSpPr txBox="1"/>
          <p:nvPr/>
        </p:nvSpPr>
        <p:spPr>
          <a:xfrm>
            <a:off x="11277218" y="6473337"/>
            <a:ext cx="228600" cy="146685"/>
          </a:xfrm>
          <a:prstGeom prst="rect">
            <a:avLst/>
          </a:prstGeom>
        </p:spPr>
        <p:txBody>
          <a:bodyPr vert="horz" wrap="square" lIns="0" tIns="6985" rIns="0" bIns="0" rtlCol="0">
            <a:spAutoFit/>
          </a:bodyPr>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1048623" name="TextBox 8"/>
          <p:cNvSpPr txBox="1"/>
          <p:nvPr/>
        </p:nvSpPr>
        <p:spPr>
          <a:xfrm>
            <a:off x="2429065" y="1204847"/>
            <a:ext cx="8534018" cy="4777740"/>
          </a:xfrm>
          <a:prstGeom prst="rect">
            <a:avLst/>
          </a:prstGeom>
          <a:noFill/>
        </p:spPr>
        <p:txBody>
          <a:bodyPr wrap="square" rtlCol="0">
            <a:spAutoFit/>
          </a:bodyPr>
          <a:p>
            <a:pPr algn="l">
              <a:buFont typeface="Arial" panose="020B0604020202020204" pitchFamily="34" charset="0"/>
              <a:buChar char="•"/>
            </a:pPr>
            <a:r>
              <a:rPr lang="en-US" sz="4000" b="0" i="0" dirty="0">
                <a:solidFill>
                  <a:srgbClr val="0D0D0D"/>
                </a:solidFill>
                <a:effectLst/>
                <a:latin typeface="Times New Roman" panose="02020603050405020304" pitchFamily="18" charset="0"/>
                <a:cs typeface="Times New Roman" panose="02020603050405020304" pitchFamily="18" charset="0"/>
              </a:rPr>
              <a:t>From a WOW! project perspective, the key is to find big cost savings opportunities. Percentages do not necessarily need to be large, but the dollars must be substantial. That is, a 20% reduction that saves $100,000 USD is not as interesting as a 2% reduction that saves $2 million USD. Note that hard dollar</a:t>
            </a:r>
            <a:endParaRPr lang="en-US" sz="2800" b="0" i="0" dirty="0">
              <a:solidFill>
                <a:srgbClr val="0D0D0D"/>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3312</Words>
  <Application>WPS Presentation</Application>
  <PresentationFormat/>
  <Paragraphs>96</Paragraphs>
  <Slides>13</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13</vt:i4>
      </vt:variant>
    </vt:vector>
  </HeadingPairs>
  <TitlesOfParts>
    <vt:vector size="23" baseType="lpstr">
      <vt:lpstr>Arial</vt:lpstr>
      <vt:lpstr>SimSun</vt:lpstr>
      <vt:lpstr>Wingdings</vt:lpstr>
      <vt:lpstr>Trebuchet MS</vt:lpstr>
      <vt:lpstr>Times New Roman</vt:lpstr>
      <vt:lpstr>Roboto</vt:lpstr>
      <vt:lpstr>Calibri</vt:lpstr>
      <vt:lpstr>Microsoft YaHei</vt:lpstr>
      <vt:lpstr>Arial Unicode MS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演示文稿</vt:lpstr>
      <vt:lpstr>PowerPoint 演示文稿</vt:lpstr>
      <vt:lpstr>RESULTS</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Data Analysis using Excel  </dc:title>
  <dc:creator>Konduru Narasimha</dc:creator>
  <cp:lastModifiedBy>Admin</cp:lastModifiedBy>
  <cp:revision>1</cp:revision>
  <dcterms:created xsi:type="dcterms:W3CDTF">2024-09-05T09:27:05Z</dcterms:created>
  <dcterms:modified xsi:type="dcterms:W3CDTF">2024-09-05T09:27:05Z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2024-03-21T05:30:00Z</vt:filetime>
  </property>
  <property fmtid="{D5CDD505-2E9C-101B-9397-08002B2CF9AE}" pid="3" name="LastSaved">
    <vt:filetime>2024-03-29T05:30:00Z</vt:filetime>
  </property>
  <property fmtid="{D5CDD505-2E9C-101B-9397-08002B2CF9AE}" pid="4" name="ICV">
    <vt:lpwstr>4313cbe01f544ace8fa433cdf8e2a1c7</vt:lpwstr>
  </property>
  <property fmtid="{D5CDD505-2E9C-101B-9397-08002B2CF9AE}" pid="5" name="KSOProductBuildVer">
    <vt:lpwstr>1033-12.2.0.17562</vt:lpwstr>
  </property>
</Properties>
</file>