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5"/>
  </p:notesMasterIdLst>
  <p:sldIdLst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3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1.png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VCG21126369532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6000" contrast="30000"/>
          </a:blip>
          <a:stretch>
            <a:fillRect/>
          </a:stretch>
        </p:blipFill>
        <p:spPr>
          <a:xfrm>
            <a:off x="0" y="0"/>
            <a:ext cx="12192000" cy="6856095"/>
          </a:xfrm>
          <a:prstGeom prst="rect">
            <a:avLst/>
          </a:prstGeom>
        </p:spPr>
      </p:pic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4"/>
            </p:custDataLst>
          </p:nvPr>
        </p:nvSpPr>
        <p:spPr>
          <a:xfrm>
            <a:off x="9214485" y="5028749"/>
            <a:ext cx="1965960" cy="46926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sym typeface="+mn-ea"/>
              </a:defRPr>
            </a:lvl1pPr>
          </a:lstStyle>
          <a:p>
            <a:pPr lvl="0" algn="ctr" fontAlgn="ctr">
              <a:buClrTx/>
              <a:buSzTx/>
              <a:buFontTx/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5"/>
            </p:custDataLst>
          </p:nvPr>
        </p:nvSpPr>
        <p:spPr>
          <a:xfrm>
            <a:off x="4318458" y="897439"/>
            <a:ext cx="6941997" cy="1047115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ctr" latinLnBrk="0" hangingPunct="1">
              <a:lnSpc>
                <a:spcPct val="150000"/>
              </a:lnSpc>
              <a:buClrTx/>
              <a:buSzTx/>
              <a:buFontTx/>
              <a:buNone/>
              <a:defRPr kumimoji="0" sz="2800" b="0" i="0" u="none" strike="noStrike" kern="1200" cap="none" spc="0" normalizeH="0" baseline="0" noProof="1" dirty="0" err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/>
                    </a:gs>
                  </a:gsLst>
                  <a:lin ang="15600000" scaled="0"/>
                </a:gradFill>
                <a:latin typeface="+mj-lt"/>
                <a:sym typeface="+mn-ea"/>
              </a:defRPr>
            </a:lvl1pPr>
          </a:lstStyle>
          <a:p>
            <a:pPr lvl="0" algn="r" fontAlgn="ctr">
              <a:lnSpc>
                <a:spcPct val="150000"/>
              </a:lnSpc>
              <a:buClrTx/>
              <a:buSzTx/>
              <a:buFontTx/>
            </a:pPr>
            <a:r>
              <a:rPr dirty="0" err="1">
                <a:sym typeface="+mn-ea"/>
              </a:rPr>
              <a:t>Click to add text</a:t>
            </a:r>
            <a:endParaRPr dirty="0" err="1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4324173" y="1952174"/>
            <a:ext cx="6941998" cy="3021478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r" defTabSz="914400" rtl="0" eaLnBrk="1" fontAlgn="ctr" latinLnBrk="0" hangingPunct="1">
              <a:lnSpc>
                <a:spcPct val="120000"/>
              </a:lnSpc>
              <a:buClrTx/>
              <a:buSzTx/>
              <a:buFontTx/>
              <a:buNone/>
              <a:defRPr kumimoji="0" lang="en-US" sz="4500" b="0" i="0" u="none" strike="noStrike" kern="1200" cap="none" spc="0" normalizeH="0" baseline="0" noProof="1" dirty="0">
                <a:solidFill>
                  <a:srgbClr val="FFFFFF"/>
                </a:solidFill>
                <a:latin typeface="+mj-lt"/>
                <a:sym typeface="+mn-ea"/>
              </a:defRPr>
            </a:lvl1pPr>
          </a:lstStyle>
          <a:p>
            <a:pPr lvl="0" algn="r" fontAlgn="ctr">
              <a:lnSpc>
                <a:spcPct val="120000"/>
              </a:lnSpc>
              <a:buClrTx/>
              <a:buSzTx/>
              <a:buFontTx/>
            </a:pPr>
            <a:r>
              <a:rPr lang="en-US" dirty="0"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8000" contrast="30000"/>
          </a:blip>
          <a:stretch>
            <a:fillRect/>
          </a:stretch>
        </p:blipFill>
        <p:spPr>
          <a:xfrm>
            <a:off x="0" y="0"/>
            <a:ext cx="12186920" cy="6858000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3607435" y="981710"/>
            <a:ext cx="4982210" cy="1102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6000" b="0" i="0" u="none" strike="noStrike" kern="1200" cap="none" spc="0" normalizeH="0" baseline="0" noProof="1">
                <a:solidFill>
                  <a:srgbClr val="FFFFFF"/>
                </a:solidFill>
                <a:latin typeface="+mj-lt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en-US" dirty="0"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9" name="任意多边形: 形状 8"/>
          <p:cNvSpPr/>
          <p:nvPr userDrawn="1">
            <p:custDataLst>
              <p:tags r:id="rId8"/>
            </p:custDataLst>
          </p:nvPr>
        </p:nvSpPr>
        <p:spPr>
          <a:xfrm>
            <a:off x="4104901" y="871398"/>
            <a:ext cx="3984116" cy="560984"/>
          </a:xfrm>
          <a:custGeom>
            <a:avLst/>
            <a:gdLst/>
            <a:ahLst/>
            <a:cxnLst/>
            <a:rect l="l" t="t" r="r" b="b"/>
            <a:pathLst>
              <a:path w="3984116" h="560984">
                <a:moveTo>
                  <a:pt x="780364" y="119329"/>
                </a:moveTo>
                <a:cubicBezTo>
                  <a:pt x="741044" y="119329"/>
                  <a:pt x="710183" y="133502"/>
                  <a:pt x="687781" y="161849"/>
                </a:cubicBezTo>
                <a:cubicBezTo>
                  <a:pt x="665378" y="190195"/>
                  <a:pt x="654176" y="229743"/>
                  <a:pt x="654176" y="280492"/>
                </a:cubicBezTo>
                <a:cubicBezTo>
                  <a:pt x="654176" y="331241"/>
                  <a:pt x="665378" y="370789"/>
                  <a:pt x="687781" y="399136"/>
                </a:cubicBezTo>
                <a:cubicBezTo>
                  <a:pt x="710183" y="427482"/>
                  <a:pt x="741044" y="441655"/>
                  <a:pt x="780364" y="441655"/>
                </a:cubicBezTo>
                <a:cubicBezTo>
                  <a:pt x="819683" y="441655"/>
                  <a:pt x="850544" y="427482"/>
                  <a:pt x="872947" y="399136"/>
                </a:cubicBezTo>
                <a:cubicBezTo>
                  <a:pt x="895349" y="370789"/>
                  <a:pt x="906551" y="331241"/>
                  <a:pt x="906551" y="280492"/>
                </a:cubicBezTo>
                <a:cubicBezTo>
                  <a:pt x="906551" y="229743"/>
                  <a:pt x="895349" y="190195"/>
                  <a:pt x="872947" y="161849"/>
                </a:cubicBezTo>
                <a:cubicBezTo>
                  <a:pt x="850544" y="133502"/>
                  <a:pt x="819683" y="119329"/>
                  <a:pt x="780364" y="119329"/>
                </a:cubicBezTo>
                <a:close/>
                <a:moveTo>
                  <a:pt x="3086023" y="9601"/>
                </a:moveTo>
                <a:lnTo>
                  <a:pt x="3511219" y="9601"/>
                </a:lnTo>
                <a:lnTo>
                  <a:pt x="3511219" y="128930"/>
                </a:lnTo>
                <a:lnTo>
                  <a:pt x="3362400" y="128930"/>
                </a:lnTo>
                <a:lnTo>
                  <a:pt x="3362400" y="551383"/>
                </a:lnTo>
                <a:lnTo>
                  <a:pt x="3234842" y="551383"/>
                </a:lnTo>
                <a:lnTo>
                  <a:pt x="3234842" y="128930"/>
                </a:lnTo>
                <a:lnTo>
                  <a:pt x="3086023" y="128930"/>
                </a:lnTo>
                <a:close/>
                <a:moveTo>
                  <a:pt x="2567787" y="9601"/>
                </a:moveTo>
                <a:lnTo>
                  <a:pt x="2684373" y="9601"/>
                </a:lnTo>
                <a:lnTo>
                  <a:pt x="2892170" y="316840"/>
                </a:lnTo>
                <a:lnTo>
                  <a:pt x="2896285" y="316840"/>
                </a:lnTo>
                <a:lnTo>
                  <a:pt x="2896285" y="9601"/>
                </a:lnTo>
                <a:lnTo>
                  <a:pt x="3023844" y="9601"/>
                </a:lnTo>
                <a:lnTo>
                  <a:pt x="3023844" y="551383"/>
                </a:lnTo>
                <a:lnTo>
                  <a:pt x="2914116" y="551383"/>
                </a:lnTo>
                <a:lnTo>
                  <a:pt x="2699461" y="244145"/>
                </a:lnTo>
                <a:lnTo>
                  <a:pt x="2695346" y="244145"/>
                </a:lnTo>
                <a:lnTo>
                  <a:pt x="2695346" y="551383"/>
                </a:lnTo>
                <a:lnTo>
                  <a:pt x="2567787" y="551383"/>
                </a:lnTo>
                <a:close/>
                <a:moveTo>
                  <a:pt x="2120112" y="9601"/>
                </a:moveTo>
                <a:lnTo>
                  <a:pt x="2488387" y="9601"/>
                </a:lnTo>
                <a:lnTo>
                  <a:pt x="2488387" y="124816"/>
                </a:lnTo>
                <a:lnTo>
                  <a:pt x="2247670" y="124816"/>
                </a:lnTo>
                <a:lnTo>
                  <a:pt x="2247670" y="219456"/>
                </a:lnTo>
                <a:lnTo>
                  <a:pt x="2475356" y="219456"/>
                </a:lnTo>
                <a:lnTo>
                  <a:pt x="2475356" y="334670"/>
                </a:lnTo>
                <a:lnTo>
                  <a:pt x="2247670" y="334670"/>
                </a:lnTo>
                <a:lnTo>
                  <a:pt x="2247670" y="436169"/>
                </a:lnTo>
                <a:lnTo>
                  <a:pt x="2496616" y="436169"/>
                </a:lnTo>
                <a:lnTo>
                  <a:pt x="2496616" y="551383"/>
                </a:lnTo>
                <a:lnTo>
                  <a:pt x="2120112" y="551383"/>
                </a:lnTo>
                <a:close/>
                <a:moveTo>
                  <a:pt x="1628698" y="9601"/>
                </a:moveTo>
                <a:lnTo>
                  <a:pt x="2053894" y="9601"/>
                </a:lnTo>
                <a:lnTo>
                  <a:pt x="2053894" y="128930"/>
                </a:lnTo>
                <a:lnTo>
                  <a:pt x="1905075" y="128930"/>
                </a:lnTo>
                <a:lnTo>
                  <a:pt x="1905075" y="551383"/>
                </a:lnTo>
                <a:lnTo>
                  <a:pt x="1777517" y="551383"/>
                </a:lnTo>
                <a:lnTo>
                  <a:pt x="1777517" y="128930"/>
                </a:lnTo>
                <a:lnTo>
                  <a:pt x="1628698" y="128930"/>
                </a:lnTo>
                <a:close/>
                <a:moveTo>
                  <a:pt x="1110462" y="9601"/>
                </a:moveTo>
                <a:lnTo>
                  <a:pt x="1227048" y="9601"/>
                </a:lnTo>
                <a:lnTo>
                  <a:pt x="1434845" y="316840"/>
                </a:lnTo>
                <a:lnTo>
                  <a:pt x="1438960" y="316840"/>
                </a:lnTo>
                <a:lnTo>
                  <a:pt x="1438960" y="9601"/>
                </a:lnTo>
                <a:lnTo>
                  <a:pt x="1566519" y="9601"/>
                </a:lnTo>
                <a:lnTo>
                  <a:pt x="1566519" y="551383"/>
                </a:lnTo>
                <a:lnTo>
                  <a:pt x="1456791" y="551383"/>
                </a:lnTo>
                <a:lnTo>
                  <a:pt x="1242135" y="244145"/>
                </a:lnTo>
                <a:lnTo>
                  <a:pt x="1238021" y="244145"/>
                </a:lnTo>
                <a:lnTo>
                  <a:pt x="1238021" y="551383"/>
                </a:lnTo>
                <a:lnTo>
                  <a:pt x="1110462" y="551383"/>
                </a:lnTo>
                <a:close/>
                <a:moveTo>
                  <a:pt x="3773576" y="0"/>
                </a:moveTo>
                <a:cubicBezTo>
                  <a:pt x="3871417" y="0"/>
                  <a:pt x="3941597" y="43891"/>
                  <a:pt x="3984116" y="131674"/>
                </a:cubicBezTo>
                <a:lnTo>
                  <a:pt x="3874388" y="182423"/>
                </a:lnTo>
                <a:cubicBezTo>
                  <a:pt x="3862959" y="158191"/>
                  <a:pt x="3849014" y="140932"/>
                  <a:pt x="3832555" y="130645"/>
                </a:cubicBezTo>
                <a:cubicBezTo>
                  <a:pt x="3816095" y="120358"/>
                  <a:pt x="3795979" y="115214"/>
                  <a:pt x="3772204" y="115214"/>
                </a:cubicBezTo>
                <a:cubicBezTo>
                  <a:pt x="3750716" y="115214"/>
                  <a:pt x="3732542" y="119901"/>
                  <a:pt x="3717683" y="129273"/>
                </a:cubicBezTo>
                <a:cubicBezTo>
                  <a:pt x="3702824" y="138646"/>
                  <a:pt x="3695395" y="150419"/>
                  <a:pt x="3695395" y="164592"/>
                </a:cubicBezTo>
                <a:cubicBezTo>
                  <a:pt x="3695395" y="174193"/>
                  <a:pt x="3698252" y="182080"/>
                  <a:pt x="3703967" y="188252"/>
                </a:cubicBezTo>
                <a:cubicBezTo>
                  <a:pt x="3709682" y="194424"/>
                  <a:pt x="3719626" y="200482"/>
                  <a:pt x="3733799" y="206426"/>
                </a:cubicBezTo>
                <a:cubicBezTo>
                  <a:pt x="3747973" y="212369"/>
                  <a:pt x="3769004" y="218999"/>
                  <a:pt x="3796893" y="226314"/>
                </a:cubicBezTo>
                <a:cubicBezTo>
                  <a:pt x="3833012" y="235458"/>
                  <a:pt x="3863416" y="245173"/>
                  <a:pt x="3888104" y="255460"/>
                </a:cubicBezTo>
                <a:cubicBezTo>
                  <a:pt x="3912793" y="265747"/>
                  <a:pt x="3934510" y="281864"/>
                  <a:pt x="3953255" y="303809"/>
                </a:cubicBezTo>
                <a:cubicBezTo>
                  <a:pt x="3972001" y="325755"/>
                  <a:pt x="3981373" y="355016"/>
                  <a:pt x="3981373" y="391592"/>
                </a:cubicBezTo>
                <a:cubicBezTo>
                  <a:pt x="3981373" y="425425"/>
                  <a:pt x="3972230" y="455143"/>
                  <a:pt x="3953941" y="480746"/>
                </a:cubicBezTo>
                <a:cubicBezTo>
                  <a:pt x="3935653" y="506349"/>
                  <a:pt x="3910164" y="526123"/>
                  <a:pt x="3877475" y="540067"/>
                </a:cubicBezTo>
                <a:cubicBezTo>
                  <a:pt x="3844785" y="554012"/>
                  <a:pt x="3807409" y="560984"/>
                  <a:pt x="3765346" y="560984"/>
                </a:cubicBezTo>
                <a:cubicBezTo>
                  <a:pt x="3713683" y="560984"/>
                  <a:pt x="3668763" y="548526"/>
                  <a:pt x="3630586" y="523608"/>
                </a:cubicBezTo>
                <a:cubicBezTo>
                  <a:pt x="3592410" y="498691"/>
                  <a:pt x="3564178" y="465658"/>
                  <a:pt x="3545890" y="424510"/>
                </a:cubicBezTo>
                <a:lnTo>
                  <a:pt x="3656304" y="374447"/>
                </a:lnTo>
                <a:cubicBezTo>
                  <a:pt x="3665448" y="398221"/>
                  <a:pt x="3679621" y="416052"/>
                  <a:pt x="3698824" y="427939"/>
                </a:cubicBezTo>
                <a:cubicBezTo>
                  <a:pt x="3718026" y="439826"/>
                  <a:pt x="3740429" y="445770"/>
                  <a:pt x="3766032" y="445770"/>
                </a:cubicBezTo>
                <a:cubicBezTo>
                  <a:pt x="3792092" y="445770"/>
                  <a:pt x="3812781" y="441541"/>
                  <a:pt x="3828097" y="433083"/>
                </a:cubicBezTo>
                <a:cubicBezTo>
                  <a:pt x="3843413" y="424624"/>
                  <a:pt x="3851071" y="413080"/>
                  <a:pt x="3851071" y="398450"/>
                </a:cubicBezTo>
                <a:cubicBezTo>
                  <a:pt x="3851071" y="388391"/>
                  <a:pt x="3848328" y="379933"/>
                  <a:pt x="3842841" y="373075"/>
                </a:cubicBezTo>
                <a:cubicBezTo>
                  <a:pt x="3837355" y="366217"/>
                  <a:pt x="3827411" y="359702"/>
                  <a:pt x="3813009" y="353530"/>
                </a:cubicBezTo>
                <a:cubicBezTo>
                  <a:pt x="3798608" y="347358"/>
                  <a:pt x="3777691" y="340614"/>
                  <a:pt x="3750258" y="333299"/>
                </a:cubicBezTo>
                <a:cubicBezTo>
                  <a:pt x="3713225" y="323240"/>
                  <a:pt x="3682479" y="313068"/>
                  <a:pt x="3658018" y="302781"/>
                </a:cubicBezTo>
                <a:cubicBezTo>
                  <a:pt x="3633558" y="292494"/>
                  <a:pt x="3611956" y="276263"/>
                  <a:pt x="3593210" y="254089"/>
                </a:cubicBezTo>
                <a:cubicBezTo>
                  <a:pt x="3574465" y="231915"/>
                  <a:pt x="3565092" y="202768"/>
                  <a:pt x="3565092" y="166649"/>
                </a:cubicBezTo>
                <a:cubicBezTo>
                  <a:pt x="3565092" y="134645"/>
                  <a:pt x="3574351" y="105956"/>
                  <a:pt x="3592868" y="80581"/>
                </a:cubicBezTo>
                <a:cubicBezTo>
                  <a:pt x="3611384" y="55207"/>
                  <a:pt x="3636530" y="35433"/>
                  <a:pt x="3668305" y="21260"/>
                </a:cubicBezTo>
                <a:cubicBezTo>
                  <a:pt x="3700081" y="7086"/>
                  <a:pt x="3735171" y="0"/>
                  <a:pt x="3773576" y="0"/>
                </a:cubicBezTo>
                <a:close/>
                <a:moveTo>
                  <a:pt x="780364" y="0"/>
                </a:moveTo>
                <a:cubicBezTo>
                  <a:pt x="832942" y="0"/>
                  <a:pt x="878433" y="11201"/>
                  <a:pt x="916838" y="33604"/>
                </a:cubicBezTo>
                <a:cubicBezTo>
                  <a:pt x="955243" y="56007"/>
                  <a:pt x="984846" y="88239"/>
                  <a:pt x="1005649" y="130302"/>
                </a:cubicBezTo>
                <a:cubicBezTo>
                  <a:pt x="1026451" y="172364"/>
                  <a:pt x="1036853" y="222428"/>
                  <a:pt x="1036853" y="280492"/>
                </a:cubicBezTo>
                <a:cubicBezTo>
                  <a:pt x="1036853" y="338557"/>
                  <a:pt x="1026451" y="388620"/>
                  <a:pt x="1005649" y="430682"/>
                </a:cubicBezTo>
                <a:cubicBezTo>
                  <a:pt x="984846" y="472745"/>
                  <a:pt x="955243" y="504977"/>
                  <a:pt x="916838" y="527380"/>
                </a:cubicBezTo>
                <a:cubicBezTo>
                  <a:pt x="878433" y="549783"/>
                  <a:pt x="832942" y="560984"/>
                  <a:pt x="780364" y="560984"/>
                </a:cubicBezTo>
                <a:cubicBezTo>
                  <a:pt x="727786" y="560984"/>
                  <a:pt x="682294" y="549783"/>
                  <a:pt x="643889" y="527380"/>
                </a:cubicBezTo>
                <a:cubicBezTo>
                  <a:pt x="605485" y="504977"/>
                  <a:pt x="575881" y="472745"/>
                  <a:pt x="555078" y="430682"/>
                </a:cubicBezTo>
                <a:cubicBezTo>
                  <a:pt x="534276" y="388620"/>
                  <a:pt x="523874" y="338557"/>
                  <a:pt x="523874" y="280492"/>
                </a:cubicBezTo>
                <a:cubicBezTo>
                  <a:pt x="523874" y="222428"/>
                  <a:pt x="534276" y="172364"/>
                  <a:pt x="555078" y="130302"/>
                </a:cubicBezTo>
                <a:cubicBezTo>
                  <a:pt x="575881" y="88239"/>
                  <a:pt x="605485" y="56007"/>
                  <a:pt x="643889" y="33604"/>
                </a:cubicBezTo>
                <a:cubicBezTo>
                  <a:pt x="682294" y="11201"/>
                  <a:pt x="727786" y="0"/>
                  <a:pt x="780364" y="0"/>
                </a:cubicBezTo>
                <a:close/>
                <a:moveTo>
                  <a:pt x="266090" y="0"/>
                </a:moveTo>
                <a:cubicBezTo>
                  <a:pt x="359816" y="0"/>
                  <a:pt x="428396" y="45948"/>
                  <a:pt x="471830" y="137846"/>
                </a:cubicBezTo>
                <a:lnTo>
                  <a:pt x="358673" y="187223"/>
                </a:lnTo>
                <a:cubicBezTo>
                  <a:pt x="349072" y="164821"/>
                  <a:pt x="335698" y="147904"/>
                  <a:pt x="318553" y="136474"/>
                </a:cubicBezTo>
                <a:cubicBezTo>
                  <a:pt x="301408" y="125044"/>
                  <a:pt x="281406" y="119329"/>
                  <a:pt x="258546" y="119329"/>
                </a:cubicBezTo>
                <a:cubicBezTo>
                  <a:pt x="233857" y="119329"/>
                  <a:pt x="211797" y="125844"/>
                  <a:pt x="192366" y="138874"/>
                </a:cubicBezTo>
                <a:cubicBezTo>
                  <a:pt x="172935" y="151905"/>
                  <a:pt x="157848" y="170421"/>
                  <a:pt x="147103" y="194424"/>
                </a:cubicBezTo>
                <a:cubicBezTo>
                  <a:pt x="136359" y="218427"/>
                  <a:pt x="130987" y="246202"/>
                  <a:pt x="130987" y="277749"/>
                </a:cubicBezTo>
                <a:cubicBezTo>
                  <a:pt x="130987" y="310667"/>
                  <a:pt x="136359" y="339471"/>
                  <a:pt x="147103" y="364160"/>
                </a:cubicBezTo>
                <a:cubicBezTo>
                  <a:pt x="157848" y="388849"/>
                  <a:pt x="172935" y="407937"/>
                  <a:pt x="192366" y="421424"/>
                </a:cubicBezTo>
                <a:cubicBezTo>
                  <a:pt x="211797" y="434911"/>
                  <a:pt x="233857" y="441655"/>
                  <a:pt x="258546" y="441655"/>
                </a:cubicBezTo>
                <a:cubicBezTo>
                  <a:pt x="301980" y="441655"/>
                  <a:pt x="335813" y="419024"/>
                  <a:pt x="360044" y="373761"/>
                </a:cubicBezTo>
                <a:lnTo>
                  <a:pt x="473201" y="423139"/>
                </a:lnTo>
                <a:cubicBezTo>
                  <a:pt x="452627" y="467487"/>
                  <a:pt x="423938" y="501548"/>
                  <a:pt x="387133" y="525323"/>
                </a:cubicBezTo>
                <a:cubicBezTo>
                  <a:pt x="350329" y="549097"/>
                  <a:pt x="307695" y="560984"/>
                  <a:pt x="259232" y="560984"/>
                </a:cubicBezTo>
                <a:cubicBezTo>
                  <a:pt x="208940" y="560984"/>
                  <a:pt x="164134" y="549211"/>
                  <a:pt x="124815" y="525666"/>
                </a:cubicBezTo>
                <a:cubicBezTo>
                  <a:pt x="85496" y="502120"/>
                  <a:pt x="54864" y="468859"/>
                  <a:pt x="32918" y="425882"/>
                </a:cubicBezTo>
                <a:cubicBezTo>
                  <a:pt x="10972" y="382905"/>
                  <a:pt x="0" y="333527"/>
                  <a:pt x="0" y="277749"/>
                </a:cubicBezTo>
                <a:cubicBezTo>
                  <a:pt x="0" y="222885"/>
                  <a:pt x="11087" y="174422"/>
                  <a:pt x="33261" y="132359"/>
                </a:cubicBezTo>
                <a:cubicBezTo>
                  <a:pt x="55435" y="90297"/>
                  <a:pt x="86753" y="57721"/>
                  <a:pt x="127215" y="34633"/>
                </a:cubicBezTo>
                <a:cubicBezTo>
                  <a:pt x="167677" y="11544"/>
                  <a:pt x="213969" y="0"/>
                  <a:pt x="266090" y="0"/>
                </a:cubicBezTo>
                <a:close/>
              </a:path>
            </a:pathLst>
          </a:custGeom>
          <a:noFill/>
          <a:ln w="19050">
            <a:gradFill>
              <a:gsLst>
                <a:gs pos="29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alpha val="35000"/>
                  </a:schemeClr>
                </a:gs>
              </a:gsLst>
              <a:lin ang="16200000" scaled="1"/>
            </a:gra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rmAutofit fontScale="62500" lnSpcReduction="20000"/>
          </a:bodyPr>
          <a:lstStyle/>
          <a:p>
            <a:pPr indent="-228600" algn="ctr" fontAlgn="ctr">
              <a:spcBef>
                <a:spcPts val="1200"/>
              </a:spcBef>
            </a:pPr>
            <a:endParaRPr lang="en-US" sz="5400">
              <a:ln w="19050">
                <a:gradFill>
                  <a:gsLst>
                    <a:gs pos="2900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accent1">
                        <a:alpha val="35000"/>
                      </a:schemeClr>
                    </a:gs>
                  </a:gsLst>
                  <a:lin ang="16200000" scaled="1"/>
                </a:gradFill>
              </a:ln>
              <a:noFill/>
              <a:latin typeface="+mj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文本框 6" descr="VCG2112636953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6000" contrast="30000"/>
          </a:blip>
          <a:stretch>
            <a:fillRect/>
          </a:stretch>
        </p:blipFill>
        <p:spPr bwMode="auto">
          <a:xfrm>
            <a:off x="0" y="1905"/>
            <a:ext cx="12192000" cy="6856095"/>
          </a:xfrm>
          <a:prstGeom prst="rect">
            <a:avLst/>
          </a:prstGeom>
        </p:spPr>
      </p:pic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5280025" y="1991762"/>
            <a:ext cx="5918835" cy="920983"/>
          </a:xfrm>
          <a:prstGeom prst="rect">
            <a:avLst/>
          </a:prstGeom>
          <a:noFill/>
        </p:spPr>
        <p:txBody>
          <a:bodyPr wrap="none" lIns="91440" tIns="45720" rIns="91440" bIns="45720" rtlCol="0" anchor="b" anchorCtr="0">
            <a:normAutofit/>
          </a:bodyPr>
          <a:lstStyle>
            <a:lvl1pPr marL="0" marR="0" lvl="0" algn="r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9000" b="0" i="0" u="none" strike="noStrike" kern="1200" cap="none" spc="0" normalizeH="0" baseline="0" noProof="1" dirty="0">
                <a:ln w="19050">
                  <a:gradFill>
                    <a:gsLst>
                      <a:gs pos="29000">
                        <a:schemeClr val="accent1">
                          <a:lumMod val="5000"/>
                          <a:lumOff val="95000"/>
                          <a:alpha val="0"/>
                        </a:schemeClr>
                      </a:gs>
                      <a:gs pos="100000">
                        <a:schemeClr val="accent1">
                          <a:alpha val="70000"/>
                        </a:schemeClr>
                      </a:gs>
                    </a:gsLst>
                    <a:lin ang="16200000" scaled="1"/>
                  </a:gradFill>
                </a:ln>
                <a:noFill/>
                <a:latin typeface="+mn-lt"/>
                <a:sym typeface="+mn-ea"/>
              </a:defRPr>
            </a:lvl1pPr>
          </a:lstStyle>
          <a:p>
            <a:pPr lvl="0" algn="r" fontAlgn="ctr">
              <a:buClrTx/>
              <a:buSzTx/>
              <a:buFontTx/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4362627" y="2912745"/>
            <a:ext cx="6836233" cy="1835150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r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000" b="0" i="0" u="none" strike="noStrike" kern="1200" cap="none" spc="0" normalizeH="0" baseline="0" noProof="1" dirty="0">
                <a:solidFill>
                  <a:srgbClr val="FFFFFF"/>
                </a:solidFill>
                <a:latin typeface="+mj-lt"/>
                <a:sym typeface="+mn-ea"/>
              </a:defRPr>
            </a:lvl1pPr>
          </a:lstStyle>
          <a:p>
            <a:pPr lvl="0" algn="r" fontAlgn="ctr">
              <a:lnSpc>
                <a:spcPct val="100000"/>
              </a:lnSpc>
              <a:buClrTx/>
              <a:buSzTx/>
              <a:buFontTx/>
            </a:pPr>
            <a:r>
              <a:rPr lang="en-US"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en-US" u="none" strike="noStrike" kern="1200" cap="none" spc="0" normalizeH="0" dirty="0">
                <a:solidFill>
                  <a:srgbClr val="FFFFFF"/>
                </a:solidFill>
                <a:uFillTx/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6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95960" y="360000"/>
            <a:ext cx="10800080" cy="864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u="none" strike="noStrike" kern="1200" cap="none" spc="0" normalizeH="0" dirty="0">
                <a:solidFill>
                  <a:srgbClr val="FFFFFF"/>
                </a:solidFill>
                <a:uFillTx/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9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95960" y="360000"/>
            <a:ext cx="10799088" cy="86400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 u="none" strike="noStrike" kern="1200" cap="none" spc="0" normalizeH="0">
                <a:solidFill>
                  <a:srgbClr val="FFFFFF"/>
                </a:solidFill>
                <a:uFillTx/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VCG2112636953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6000" contrast="30000"/>
          </a:blip>
          <a:stretch>
            <a:fillRect/>
          </a:stretch>
        </p:blipFill>
        <p:spPr>
          <a:xfrm>
            <a:off x="0" y="0"/>
            <a:ext cx="12192000" cy="6826885"/>
          </a:xfrm>
          <a:prstGeom prst="rect">
            <a:avLst/>
          </a:prstGeom>
        </p:spPr>
      </p:pic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4"/>
            </p:custDataLst>
          </p:nvPr>
        </p:nvSpPr>
        <p:spPr>
          <a:xfrm>
            <a:off x="5239385" y="1599565"/>
            <a:ext cx="6038215" cy="179959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ctr" latinLnBrk="0" hangingPunct="1">
              <a:lnSpc>
                <a:spcPct val="150000"/>
              </a:lnSpc>
              <a:buClrTx/>
              <a:buSzTx/>
              <a:buFontTx/>
              <a:buNone/>
              <a:defRPr kumimoji="0" lang="en-US" sz="5000" b="0" i="0" u="none" strike="noStrike" kern="1200" cap="none" spc="0" normalizeH="0" baseline="0" noProof="1" dirty="0">
                <a:solidFill>
                  <a:srgbClr val="FFFFFF"/>
                </a:solidFill>
                <a:latin typeface="+mj-lt"/>
                <a:sym typeface="+mn-ea"/>
              </a:defRPr>
            </a:lvl1pPr>
          </a:lstStyle>
          <a:p>
            <a:pPr lvl="0" algn="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9254490" y="3625850"/>
            <a:ext cx="1965960" cy="46926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400" b="0" i="0" u="none" strike="noStrike" kern="1200" cap="none" spc="0" normalizeH="0" baseline="0" noProof="1">
                <a:solidFill>
                  <a:srgbClr val="FFFFFF"/>
                </a:solidFill>
                <a:latin typeface="+mn-lt"/>
                <a:sym typeface="+mn-ea"/>
              </a:defRPr>
            </a:lvl1pPr>
          </a:lstStyle>
          <a:p>
            <a:pPr lvl="0" algn="ctr" fontAlgn="ctr">
              <a:buClrTx/>
              <a:buSzTx/>
              <a:buFontTx/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image" Target="../media/image4.jpeg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1365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9" name="图片 8" descr="VCG211263695320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>
            <a:alphaModFix amt="3000"/>
            <a:duotone>
              <a:prstClr val="black"/>
              <a:schemeClr val="accent1">
                <a:tint val="45000"/>
                <a:satMod val="400000"/>
              </a:schemeClr>
            </a:duotone>
            <a:lum bright="6000" contrast="30000"/>
          </a:blip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</p:spPr>
      </p:pic>
      <p:sp>
        <p:nvSpPr>
          <p:cNvPr id="11" name="日期占位符 10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8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3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1"/>
    </p:custData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en-US" sz="3200" b="0" i="0" u="none" strike="noStrike" kern="1200" cap="none" spc="300" normalizeH="0" baseline="0" smtClean="0">
          <a:ln>
            <a:noFill/>
            <a:prstDash val="sysDot"/>
          </a:ln>
          <a:solidFill>
            <a:srgbClr val="FFFFFF"/>
          </a:solidFill>
          <a:uFillTx/>
          <a:latin typeface="Arial" panose="020B0604020202020204" pitchFamily="34" charset="0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en-US" sz="1800" b="0" i="0" u="none" strike="noStrike" kern="1200" cap="none" spc="150" normalizeH="0" baseline="0" noProof="1">
          <a:ln>
            <a:noFill/>
            <a:prstDash val="sysDot"/>
          </a:ln>
          <a:solidFill>
            <a:srgbClr val="FFFFFF"/>
          </a:solidFill>
          <a:uFillTx/>
          <a:latin typeface="Arial" panose="020B0604020202020204" pitchFamily="34" charset="0"/>
          <a:sym typeface="Arial" panose="020B0604020202020204" pitchFamily="34" charset="0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sz="1600" b="0" i="0" u="none" strike="noStrike" kern="1200" cap="none" spc="150" normalizeH="0" baseline="0" noProof="1">
          <a:solidFill>
            <a:srgbClr val="FFFFFF"/>
          </a:solidFill>
          <a:uFillTx/>
          <a:latin typeface="+mn-ea"/>
          <a:sym typeface="+mn-ea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sz="1600" b="0" i="0" u="none" strike="noStrike" kern="1200" cap="none" spc="150" normalizeH="0" baseline="0" noProof="1">
          <a:solidFill>
            <a:srgbClr val="FFFFFF"/>
          </a:solidFill>
          <a:uFillTx/>
          <a:latin typeface="+mn-ea"/>
          <a:sym typeface="+mn-ea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sz="1400" b="0" i="0" u="none" strike="noStrike" kern="1200" cap="none" spc="150" normalizeH="0" baseline="0" noProof="1">
          <a:solidFill>
            <a:srgbClr val="FFFFFF"/>
          </a:solidFill>
          <a:uFillTx/>
          <a:latin typeface="+mn-ea"/>
          <a:sym typeface="+mn-ea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sz="1400" b="0" i="0" u="none" strike="noStrike" kern="1200" cap="none" spc="150" normalizeH="0" baseline="0" noProof="1">
          <a:solidFill>
            <a:srgbClr val="FFFFFF"/>
          </a:solidFill>
          <a:uFillTx/>
          <a:latin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0.xml"/><Relationship Id="rId3" Type="http://schemas.openxmlformats.org/officeDocument/2006/relationships/tags" Target="../tags/tag91.xml"/><Relationship Id="rId2" Type="http://schemas.openxmlformats.org/officeDocument/2006/relationships/image" Target="../media/image5.jpeg"/><Relationship Id="rId1" Type="http://schemas.openxmlformats.org/officeDocument/2006/relationships/tags" Target="../tags/tag9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904230" y="3582035"/>
            <a:ext cx="6043930" cy="3054985"/>
          </a:xfrm>
        </p:spPr>
        <p:txBody>
          <a:bodyPr>
            <a:normAutofit/>
          </a:bodyPr>
          <a:p>
            <a:r>
              <a:rPr lang="en-US">
                <a:latin typeface="+mn-lt"/>
                <a:ea typeface="+mn-ea"/>
              </a:rPr>
              <a:t>NAME                           : EZHIL KUMAR E </a:t>
            </a:r>
            <a:endParaRPr lang="en-US">
              <a:latin typeface="+mn-lt"/>
              <a:ea typeface="+mn-ea"/>
            </a:endParaRPr>
          </a:p>
          <a:p>
            <a:r>
              <a:rPr lang="en-US">
                <a:latin typeface="+mn-lt"/>
                <a:ea typeface="+mn-ea"/>
              </a:rPr>
              <a:t>REGISTER NO &amp;NMID : </a:t>
            </a:r>
            <a:r>
              <a:rPr>
                <a:sym typeface="+mn-ea"/>
              </a:rPr>
              <a:t>24131041802521010  &amp;                                                                          	            asanm10424cs02</a:t>
            </a:r>
            <a:endParaRPr lang="en-US">
              <a:latin typeface="+mn-lt"/>
              <a:ea typeface="+mn-ea"/>
            </a:endParaRPr>
          </a:p>
          <a:p>
            <a:r>
              <a:rPr lang="en-US">
                <a:latin typeface="+mn-lt"/>
                <a:ea typeface="+mn-ea"/>
              </a:rPr>
              <a:t>DEPARTMENT              : Bsc COMPUTER SCIENCE</a:t>
            </a:r>
            <a:endParaRPr lang="en-US">
              <a:latin typeface="+mn-lt"/>
              <a:ea typeface="+mn-ea"/>
            </a:endParaRPr>
          </a:p>
          <a:p>
            <a:r>
              <a:rPr lang="en-US">
                <a:latin typeface="+mn-lt"/>
                <a:ea typeface="+mn-ea"/>
              </a:rPr>
              <a:t>COLLEGE                     : JAWAHAR SCIENCE COLLEGE</a:t>
            </a:r>
            <a:endParaRPr lang="en-US">
              <a:latin typeface="+mn-lt"/>
              <a:ea typeface="+mn-ea"/>
            </a:endParaRPr>
          </a:p>
        </p:txBody>
      </p:sp>
      <p:sp>
        <p:nvSpPr>
          <p:cNvPr id="7" name="文本占位符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318635" y="897255"/>
            <a:ext cx="76200" cy="12382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>
            <a:lvl1pPr marL="0" marR="0" lvl="0" indent="-228600" algn="r" defTabSz="9144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en-US" sz="2800" b="0" i="0" u="none" strike="noStrike" kern="1200" cap="none" spc="0" normalizeH="0" baseline="0" noProof="1" dirty="0" err="1">
                <a:ln>
                  <a:noFill/>
                  <a:prstDash val="sysDot"/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/>
                    </a:gs>
                  </a:gsLst>
                  <a:lin ang="15600000" scaled="0"/>
                </a:gradFill>
                <a:uFillTx/>
                <a:latin typeface="+mj-lt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kumimoji="0" sz="1600" b="0" i="0" u="none" strike="noStrike" kern="1200" cap="none" spc="150" normalizeH="0" baseline="0" noProof="1">
                <a:solidFill>
                  <a:srgbClr val="FFFFFF"/>
                </a:solidFill>
                <a:uFillTx/>
                <a:latin typeface="+mn-ea"/>
                <a:sym typeface="+mn-ea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kern="1200" cap="none" spc="150" normalizeH="0" baseline="0" noProof="1">
                <a:solidFill>
                  <a:srgbClr val="FFFFFF"/>
                </a:solidFill>
                <a:uFillTx/>
                <a:latin typeface="+mn-ea"/>
                <a:sym typeface="+mn-ea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kern="1200" cap="none" spc="150" normalizeH="0" baseline="0" noProof="1">
                <a:solidFill>
                  <a:srgbClr val="FFFFFF"/>
                </a:solidFill>
                <a:uFillTx/>
                <a:latin typeface="+mn-ea"/>
                <a:sym typeface="+mn-ea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kern="1200" cap="none" spc="150" normalizeH="0" baseline="0" noProof="1">
                <a:solidFill>
                  <a:srgbClr val="FFFFFF"/>
                </a:solidFill>
                <a:uFillTx/>
                <a:latin typeface="+mn-ea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accent1"/>
                    </a:gs>
                  </a:gsLst>
                  <a:lin ang="15600000"/>
                </a:gradFill>
                <a:latin typeface="+mj-lt"/>
              </a:rPr>
              <a:t>.</a:t>
            </a:r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1"/>
                  </a:gs>
                </a:gsLst>
                <a:lin ang="15600000"/>
              </a:gradFill>
              <a:latin typeface="+mj-lt"/>
            </a:endParaRPr>
          </a:p>
        </p:txBody>
      </p:sp>
      <p:sp>
        <p:nvSpPr>
          <p:cNvPr id="8" name="标题 5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4324350" y="1951990"/>
            <a:ext cx="6941820" cy="122428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ea typeface="+mj-ea"/>
              </a:rPr>
              <a:t>DIGITAL PORTFOLIO</a:t>
            </a:r>
            <a:endParaRPr lang="en-US" dirty="0">
              <a:solidFill>
                <a:schemeClr val="accent1"/>
              </a:solidFill>
              <a:ea typeface="+mj-ea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pPr marL="0" lvl="4" indent="0">
              <a:buNone/>
            </a:pPr>
            <a:r>
              <a:rPr altLang="en-US" sz="5000">
                <a:solidFill>
                  <a:schemeClr val="accent1"/>
                </a:solidFill>
                <a:sym typeface="+mn-ea"/>
              </a:rPr>
              <a:t>Results and Screenshots</a:t>
            </a:r>
            <a:endParaRPr lang="en-US" altLang="en-US" sz="5000">
              <a:solidFill>
                <a:schemeClr val="accent1"/>
              </a:solidFill>
            </a:endParaRPr>
          </a:p>
          <a:p>
            <a:endParaRPr lang="en-US" altLang="en-US" sz="5000">
              <a:solidFill>
                <a:schemeClr val="accent1"/>
              </a:solidFill>
            </a:endParaRPr>
          </a:p>
        </p:txBody>
      </p:sp>
      <p:pic>
        <p:nvPicPr>
          <p:cNvPr id="3" name="Picture 2" descr="10000994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645" y="1756410"/>
            <a:ext cx="6272530" cy="46177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pPr marL="0" indent="0">
              <a:buNone/>
            </a:pPr>
            <a:r>
              <a:rPr lang="en-US" sz="5000">
                <a:solidFill>
                  <a:schemeClr val="accent1"/>
                </a:solidFill>
              </a:rPr>
              <a:t>Conclusion</a:t>
            </a:r>
            <a:endParaRPr lang="en-US" sz="5000">
              <a:solidFill>
                <a:schemeClr val="accent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491615" y="1509395"/>
            <a:ext cx="9359900" cy="4899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200">
                <a:solidFill>
                  <a:schemeClr val="accent6"/>
                </a:solidFill>
              </a:rPr>
              <a:t>We successfully built a functional and user-friendly audio player that addresses the need for a simple solution.</a:t>
            </a:r>
            <a:endParaRPr lang="en-US" altLang="en-US" sz="2200">
              <a:solidFill>
                <a:schemeClr val="accent6"/>
              </a:solidFill>
            </a:endParaRPr>
          </a:p>
          <a:p>
            <a:endParaRPr lang="en-US" altLang="en-US" sz="2200">
              <a:solidFill>
                <a:schemeClr val="accent1"/>
              </a:solidFill>
            </a:endParaRPr>
          </a:p>
          <a:p>
            <a:r>
              <a:rPr lang="en-US" altLang="en-US" sz="2000">
                <a:solidFill>
                  <a:schemeClr val="accent2"/>
                </a:solidFill>
              </a:rPr>
              <a:t>Potential Future Improvements:</a:t>
            </a:r>
            <a:endParaRPr lang="en-US" altLang="en-US" sz="2000">
              <a:solidFill>
                <a:schemeClr val="accent2"/>
              </a:solidFill>
            </a:endParaRPr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FFFF00"/>
                </a:solidFill>
              </a:rPr>
              <a:t>Add volume control.</a:t>
            </a:r>
            <a:endParaRPr lang="en-US" altLang="en-US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FFFF00"/>
                </a:solidFill>
              </a:rPr>
              <a:t>Implement a playlist feature.</a:t>
            </a:r>
            <a:endParaRPr lang="en-US" altLang="en-US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FFFF00"/>
                </a:solidFill>
              </a:rPr>
              <a:t>Expand supported file types (e.g., WAV, Ogg).</a:t>
            </a:r>
            <a:endParaRPr lang="en-US" altLang="en-US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FFFF00"/>
                </a:solidFill>
              </a:rPr>
              <a:t>Integrate a visualizer for the audio.</a:t>
            </a:r>
            <a:endParaRPr lang="en-US" altLang="en-US">
              <a:solidFill>
                <a:srgbClr val="FFFF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pPr marL="0" indent="0">
              <a:buNone/>
            </a:pPr>
            <a:r>
              <a:rPr lang="en-US" sz="5000">
                <a:solidFill>
                  <a:schemeClr val="accent1"/>
                </a:solidFill>
              </a:rPr>
              <a:t>PROJECT TITLE :</a:t>
            </a:r>
            <a:endParaRPr lang="en-US" sz="50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5000"/>
              <a:t>      </a:t>
            </a:r>
            <a:endParaRPr lang="en-US" sz="5000"/>
          </a:p>
          <a:p>
            <a:pPr marL="0" indent="0">
              <a:buNone/>
            </a:pPr>
            <a:r>
              <a:rPr lang="en-US" sz="5000"/>
              <a:t>                </a:t>
            </a:r>
            <a:r>
              <a:rPr lang="en-US" sz="5000">
                <a:solidFill>
                  <a:srgbClr val="00B0F0"/>
                </a:solidFill>
              </a:rPr>
              <a:t> SIMPLE </a:t>
            </a:r>
            <a:endParaRPr lang="en-US" sz="50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5000">
                <a:solidFill>
                  <a:srgbClr val="00B0F0"/>
                </a:solidFill>
              </a:rPr>
              <a:t>                            AUDIO</a:t>
            </a:r>
            <a:endParaRPr lang="en-US" sz="50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5000">
                <a:solidFill>
                  <a:srgbClr val="00B0F0"/>
                </a:solidFill>
              </a:rPr>
              <a:t>                                      PLAYER</a:t>
            </a:r>
            <a:endParaRPr lang="en-US" sz="500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5000">
              <a:solidFill>
                <a:srgbClr val="00B0F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sz="5000">
                <a:solidFill>
                  <a:schemeClr val="accent1"/>
                </a:solidFill>
              </a:rPr>
              <a:t>AJENDA </a:t>
            </a:r>
            <a:endParaRPr lang="en-US" sz="5000">
              <a:solidFill>
                <a:schemeClr val="accent1"/>
              </a:solidFill>
            </a:endParaRPr>
          </a:p>
          <a:p>
            <a:pPr marL="2171700" lvl="4" indent="-342900">
              <a:buAutoNum type="arabicPeriod"/>
            </a:pPr>
            <a:r>
              <a:rPr altLang="en-US" sz="1800">
                <a:solidFill>
                  <a:srgbClr val="00B0F0"/>
                </a:solidFill>
                <a:sym typeface="+mn-ea"/>
              </a:rPr>
              <a:t>Problem Statement</a:t>
            </a:r>
            <a:endParaRPr lang="en-US" altLang="en-US" sz="1800">
              <a:solidFill>
                <a:srgbClr val="00B0F0"/>
              </a:solidFill>
            </a:endParaRPr>
          </a:p>
          <a:p>
            <a:pPr marL="2171700" lvl="4" indent="-342900">
              <a:buAutoNum type="arabicPeriod"/>
            </a:pPr>
            <a:r>
              <a:rPr altLang="en-US" sz="1800">
                <a:solidFill>
                  <a:srgbClr val="00B0F0"/>
                </a:solidFill>
                <a:sym typeface="+mn-ea"/>
              </a:rPr>
              <a:t>Project Overview</a:t>
            </a:r>
            <a:endParaRPr lang="en-US" altLang="en-US" sz="1800">
              <a:solidFill>
                <a:srgbClr val="00B0F0"/>
              </a:solidFill>
            </a:endParaRPr>
          </a:p>
          <a:p>
            <a:pPr marL="2171700" lvl="4" indent="-342900">
              <a:buAutoNum type="arabicPeriod"/>
            </a:pPr>
            <a:r>
              <a:rPr altLang="en-US" sz="1800">
                <a:solidFill>
                  <a:srgbClr val="00B0F0"/>
                </a:solidFill>
                <a:sym typeface="+mn-ea"/>
              </a:rPr>
              <a:t>End Users</a:t>
            </a:r>
            <a:endParaRPr lang="en-US" altLang="en-US" sz="1800">
              <a:solidFill>
                <a:srgbClr val="00B0F0"/>
              </a:solidFill>
            </a:endParaRPr>
          </a:p>
          <a:p>
            <a:pPr marL="2171700" lvl="4" indent="-342900">
              <a:buAutoNum type="arabicPeriod"/>
            </a:pPr>
            <a:r>
              <a:rPr altLang="en-US" sz="1800">
                <a:solidFill>
                  <a:srgbClr val="00B0F0"/>
                </a:solidFill>
                <a:sym typeface="+mn-ea"/>
              </a:rPr>
              <a:t>Tools and Technologies</a:t>
            </a:r>
            <a:endParaRPr lang="en-US" altLang="en-US" sz="1800">
              <a:solidFill>
                <a:srgbClr val="00B0F0"/>
              </a:solidFill>
            </a:endParaRPr>
          </a:p>
          <a:p>
            <a:pPr marL="2171700" lvl="4" indent="-342900">
              <a:buAutoNum type="arabicPeriod"/>
            </a:pPr>
            <a:r>
              <a:rPr altLang="en-US" sz="1800">
                <a:solidFill>
                  <a:srgbClr val="00B0F0"/>
                </a:solidFill>
                <a:sym typeface="+mn-ea"/>
              </a:rPr>
              <a:t>Portfolio design and Layout</a:t>
            </a:r>
            <a:endParaRPr lang="en-US" altLang="en-US" sz="1800">
              <a:solidFill>
                <a:srgbClr val="00B0F0"/>
              </a:solidFill>
            </a:endParaRPr>
          </a:p>
          <a:p>
            <a:pPr marL="2171700" lvl="4" indent="-342900">
              <a:buAutoNum type="arabicPeriod"/>
            </a:pPr>
            <a:r>
              <a:rPr altLang="en-US" sz="1800">
                <a:solidFill>
                  <a:srgbClr val="00B0F0"/>
                </a:solidFill>
                <a:sym typeface="+mn-ea"/>
              </a:rPr>
              <a:t>Features and Functionality</a:t>
            </a:r>
            <a:endParaRPr lang="en-US" altLang="en-US" sz="1800">
              <a:solidFill>
                <a:srgbClr val="00B0F0"/>
              </a:solidFill>
            </a:endParaRPr>
          </a:p>
          <a:p>
            <a:pPr marL="2171700" lvl="4" indent="-342900">
              <a:buAutoNum type="arabicPeriod"/>
            </a:pPr>
            <a:r>
              <a:rPr altLang="en-US" sz="1800">
                <a:solidFill>
                  <a:srgbClr val="00B0F0"/>
                </a:solidFill>
                <a:sym typeface="+mn-ea"/>
              </a:rPr>
              <a:t>Results and Screenshots</a:t>
            </a:r>
            <a:endParaRPr lang="en-US" altLang="en-US" sz="1800">
              <a:solidFill>
                <a:srgbClr val="00B0F0"/>
              </a:solidFill>
            </a:endParaRPr>
          </a:p>
          <a:p>
            <a:pPr marL="2171700" lvl="4" indent="-342900">
              <a:buAutoNum type="arabicPeriod"/>
            </a:pPr>
            <a:r>
              <a:rPr altLang="en-US" sz="1800">
                <a:solidFill>
                  <a:srgbClr val="00B0F0"/>
                </a:solidFill>
                <a:sym typeface="+mn-ea"/>
              </a:rPr>
              <a:t>Conclusion</a:t>
            </a:r>
            <a:endParaRPr lang="en-US" altLang="en-US" sz="1800">
              <a:solidFill>
                <a:srgbClr val="00B0F0"/>
              </a:solidFill>
            </a:endParaRPr>
          </a:p>
          <a:p>
            <a:pPr marL="2171700" lvl="4" indent="-342900">
              <a:buAutoNum type="arabicPeriod"/>
            </a:pPr>
            <a:endParaRPr lang="en-US" altLang="en-US" sz="300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300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en-US" sz="5000">
                <a:solidFill>
                  <a:schemeClr val="accent1"/>
                </a:solidFill>
              </a:rPr>
              <a:t>PROBLEM STATEMENT </a:t>
            </a:r>
            <a:r>
              <a:rPr lang="en-US">
                <a:solidFill>
                  <a:schemeClr val="accent1"/>
                </a:solidFill>
              </a:rPr>
              <a:t>    </a:t>
            </a:r>
            <a:r>
              <a:rPr lang="en-US"/>
              <a:t>       </a:t>
            </a:r>
            <a:endParaRPr lang="en-US"/>
          </a:p>
          <a:p>
            <a:pPr marL="0" indent="0">
              <a:buNone/>
            </a:pPr>
            <a:r>
              <a:rPr lang="en-US" altLang="en-US" sz="2200">
                <a:solidFill>
                  <a:schemeClr val="accent5"/>
                </a:solidFill>
              </a:rPr>
              <a:t>The Challenge:</a:t>
            </a:r>
            <a:endParaRPr lang="en-US" altLang="en-US" sz="2200">
              <a:solidFill>
                <a:schemeClr val="accent5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FFFF00"/>
                </a:solidFill>
              </a:rPr>
              <a:t>Users need a simple, intuitive way to interact with audio files.</a:t>
            </a:r>
            <a:endParaRPr lang="en-US" altLang="en-US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FFFF00"/>
                </a:solidFill>
              </a:rPr>
              <a:t>Existing solutions are often too complex, with cluttered interfaces and unnecessary features for basic use.</a:t>
            </a:r>
            <a:endParaRPr lang="en-US" altLang="en-US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FFFF00"/>
                </a:solidFill>
              </a:rPr>
              <a:t>This makes it difficult for a casual user to quickly play, pause, or share an audio file without a steep learning curve.</a:t>
            </a:r>
            <a:endParaRPr lang="en-US" altLang="en-US">
              <a:solidFill>
                <a:srgbClr val="FFFF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pPr marL="0" lvl="4" indent="0">
              <a:buNone/>
            </a:pPr>
            <a:r>
              <a:rPr altLang="en-US" sz="5000">
                <a:solidFill>
                  <a:schemeClr val="accent1"/>
                </a:solidFill>
                <a:sym typeface="+mn-ea"/>
              </a:rPr>
              <a:t>Project Overview</a:t>
            </a:r>
            <a:r>
              <a:rPr lang="en-US" sz="5000">
                <a:solidFill>
                  <a:schemeClr val="accent1"/>
                </a:solidFill>
                <a:sym typeface="+mn-ea"/>
              </a:rPr>
              <a:t> </a:t>
            </a:r>
            <a:endParaRPr lang="en-US" sz="5000">
              <a:solidFill>
                <a:schemeClr val="accent1"/>
              </a:solidFill>
              <a:sym typeface="+mn-ea"/>
            </a:endParaRPr>
          </a:p>
          <a:p>
            <a:pPr marL="0" lvl="4" indent="0">
              <a:buNone/>
            </a:pPr>
            <a:endParaRPr lang="en-US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200">
                <a:solidFill>
                  <a:schemeClr val="accent5"/>
                </a:solidFill>
              </a:rPr>
              <a:t>Our Solution :</a:t>
            </a:r>
            <a:endParaRPr lang="en-US" altLang="en-US" sz="2200">
              <a:solidFill>
                <a:schemeClr val="accent5"/>
              </a:solidFill>
            </a:endParaRPr>
          </a:p>
          <a:p>
            <a:r>
              <a:rPr lang="en-US" altLang="en-US" sz="1800">
                <a:solidFill>
                  <a:srgbClr val="FFFF00"/>
                </a:solidFill>
              </a:rPr>
              <a:t>We've developed a user-friendly audio player that focuses on simplicity and core functionality.</a:t>
            </a:r>
            <a:endParaRPr lang="en-US" altLang="en-US" sz="1800">
              <a:solidFill>
                <a:srgbClr val="FFFF00"/>
              </a:solidFill>
            </a:endParaRPr>
          </a:p>
          <a:p>
            <a:r>
              <a:rPr lang="en-US" altLang="en-US" sz="1800">
                <a:solidFill>
                  <a:srgbClr val="FFFF00"/>
                </a:solidFill>
              </a:rPr>
              <a:t>The goal of this project is to provide an accessible and streamlined experience for playing audio content.</a:t>
            </a:r>
            <a:endParaRPr lang="en-US" altLang="en-US" sz="1800">
              <a:solidFill>
                <a:srgbClr val="FFFF00"/>
              </a:solidFill>
            </a:endParaRPr>
          </a:p>
          <a:p>
            <a:r>
              <a:rPr lang="en-US" altLang="en-US" sz="1800">
                <a:solidFill>
                  <a:srgbClr val="FFFF00"/>
                </a:solidFill>
              </a:rPr>
              <a:t>This application provides a clean interface with essential controls, making it easy for anyone to use.</a:t>
            </a:r>
            <a:endParaRPr lang="en-US" altLang="en-US" sz="1800">
              <a:solidFill>
                <a:srgbClr val="FFFF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pPr marL="0" lvl="4"/>
            <a:r>
              <a:rPr altLang="en-US" sz="5000">
                <a:solidFill>
                  <a:schemeClr val="accent1"/>
                </a:solidFill>
                <a:sym typeface="+mn-ea"/>
              </a:rPr>
              <a:t>End Users</a:t>
            </a:r>
            <a:r>
              <a:rPr lang="en-US" sz="5000">
                <a:solidFill>
                  <a:schemeClr val="accent1"/>
                </a:solidFill>
                <a:sym typeface="+mn-ea"/>
              </a:rPr>
              <a:t> </a:t>
            </a:r>
            <a:endParaRPr lang="en-US" altLang="en-US" sz="50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accent4"/>
                </a:solidFill>
              </a:rPr>
              <a:t>Who We're Building For :</a:t>
            </a:r>
            <a:endParaRPr lang="en-US" altLang="en-US">
              <a:solidFill>
                <a:schemeClr val="accent4"/>
              </a:solidFill>
            </a:endParaRPr>
          </a:p>
          <a:p>
            <a:r>
              <a:rPr lang="en-US" altLang="en-US">
                <a:solidFill>
                  <a:srgbClr val="FFFF00"/>
                </a:solidFill>
              </a:rPr>
              <a:t>Casual listeners: People who just want to quickly play a song or recording without complex settings.</a:t>
            </a:r>
            <a:endParaRPr lang="en-US" altLang="en-US">
              <a:solidFill>
                <a:srgbClr val="FFFF00"/>
              </a:solidFill>
            </a:endParaRPr>
          </a:p>
          <a:p>
            <a:r>
              <a:rPr lang="en-US" altLang="en-US">
                <a:solidFill>
                  <a:srgbClr val="FFFF00"/>
                </a:solidFill>
              </a:rPr>
              <a:t>Students: Users who need to listen to lectures or audio notes and require basic playback controls.</a:t>
            </a:r>
            <a:endParaRPr lang="en-US" altLang="en-US">
              <a:solidFill>
                <a:srgbClr val="FFFF00"/>
              </a:solidFill>
            </a:endParaRPr>
          </a:p>
          <a:p>
            <a:r>
              <a:rPr lang="en-US" altLang="en-US">
                <a:solidFill>
                  <a:srgbClr val="FFFF00"/>
                </a:solidFill>
              </a:rPr>
              <a:t>Developers: Individuals who need a lightweight tool to test audio files for their own projects.</a:t>
            </a:r>
            <a:endParaRPr lang="en-US" altLang="en-US">
              <a:solidFill>
                <a:srgbClr val="FFFF00"/>
              </a:solidFill>
            </a:endParaRPr>
          </a:p>
          <a:p>
            <a:endParaRPr lang="en-US" altLang="en-US">
              <a:solidFill>
                <a:srgbClr val="FFFF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pPr marL="0" lvl="4" indent="0">
              <a:buNone/>
            </a:pPr>
            <a:r>
              <a:rPr altLang="en-US" sz="5000">
                <a:solidFill>
                  <a:schemeClr val="accent1"/>
                </a:solidFill>
                <a:sym typeface="+mn-ea"/>
              </a:rPr>
              <a:t>Tools and Technologies</a:t>
            </a:r>
            <a:r>
              <a:rPr lang="en-US" sz="5000">
                <a:solidFill>
                  <a:schemeClr val="accent1"/>
                </a:solidFill>
                <a:sym typeface="+mn-ea"/>
              </a:rPr>
              <a:t> </a:t>
            </a:r>
            <a:endParaRPr lang="en-US" altLang="en-US" sz="50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tx1"/>
                </a:solidFill>
              </a:rPr>
              <a:t> </a:t>
            </a:r>
            <a:r>
              <a:rPr lang="en-US" altLang="en-US">
                <a:solidFill>
                  <a:schemeClr val="accent4"/>
                </a:solidFill>
              </a:rPr>
              <a:t>My Tech Stack</a:t>
            </a: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>
                <a:solidFill>
                  <a:srgbClr val="FFFF00"/>
                </a:solidFill>
              </a:rPr>
              <a:t>Frontend: HTML, CSS, JavaScript</a:t>
            </a:r>
            <a:endParaRPr lang="en-US" altLang="en-US">
              <a:solidFill>
                <a:srgbClr val="FFFF00"/>
              </a:solidFill>
            </a:endParaRPr>
          </a:p>
          <a:p>
            <a:r>
              <a:rPr lang="en-US" altLang="en-US">
                <a:solidFill>
                  <a:srgbClr val="FFFF00"/>
                </a:solidFill>
              </a:rPr>
              <a:t>Libraries: [List any specific libraries you used, e.g., React, a specific audio library]</a:t>
            </a:r>
            <a:endParaRPr lang="en-US" altLang="en-US">
              <a:solidFill>
                <a:srgbClr val="FFFF00"/>
              </a:solidFill>
            </a:endParaRPr>
          </a:p>
          <a:p>
            <a:r>
              <a:rPr lang="en-US" altLang="en-US">
                <a:solidFill>
                  <a:srgbClr val="FFFF00"/>
                </a:solidFill>
              </a:rPr>
              <a:t>Backend: [If your project has one, mention it here, e.g., Node.js]</a:t>
            </a:r>
            <a:endParaRPr lang="en-US" altLang="en-US">
              <a:solidFill>
                <a:srgbClr val="FFFF00"/>
              </a:solidFill>
            </a:endParaRPr>
          </a:p>
          <a:p>
            <a:r>
              <a:rPr lang="en-US" altLang="en-US">
                <a:solidFill>
                  <a:srgbClr val="FFFF00"/>
                </a:solidFill>
              </a:rPr>
              <a:t>Deployment: [Where did you host it, e.g., GitHub Pages, Netlify]</a:t>
            </a:r>
            <a:endParaRPr lang="en-US" altLang="en-US">
              <a:solidFill>
                <a:srgbClr val="FFFF00"/>
              </a:solidFill>
            </a:endParaRPr>
          </a:p>
          <a:p>
            <a:endParaRPr lang="en-US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pPr marL="0" lvl="4" indent="0">
              <a:buNone/>
            </a:pPr>
            <a:r>
              <a:rPr altLang="en-US" sz="5000">
                <a:solidFill>
                  <a:schemeClr val="accent1"/>
                </a:solidFill>
                <a:sym typeface="+mn-ea"/>
              </a:rPr>
              <a:t>Portfolio design and Layout</a:t>
            </a:r>
            <a:endParaRPr lang="en-US" altLang="en-US" sz="500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en-US" sz="3000">
                <a:solidFill>
                  <a:schemeClr val="accent4"/>
                </a:solidFill>
              </a:rPr>
              <a:t>User-Centric Design :</a:t>
            </a:r>
            <a:endParaRPr lang="en-US" altLang="en-US" sz="3000">
              <a:solidFill>
                <a:schemeClr val="accent4"/>
              </a:solidFill>
            </a:endParaRPr>
          </a:p>
          <a:p>
            <a:r>
              <a:rPr lang="en-US" altLang="en-US" sz="2500">
                <a:solidFill>
                  <a:srgbClr val="FFFF00"/>
                </a:solidFill>
              </a:rPr>
              <a:t>Clean Interface: The design prioritizes simplicity with a minimalist aesthetic.</a:t>
            </a:r>
            <a:endParaRPr lang="en-US" altLang="en-US" sz="2500">
              <a:solidFill>
                <a:srgbClr val="FFFF00"/>
              </a:solidFill>
            </a:endParaRPr>
          </a:p>
          <a:p>
            <a:r>
              <a:rPr lang="en-US" altLang="en-US" sz="2500">
                <a:solidFill>
                  <a:srgbClr val="FFFF00"/>
                </a:solidFill>
              </a:rPr>
              <a:t>Key Components: A main play/pause button, a seek bar, and a time display.</a:t>
            </a:r>
            <a:endParaRPr lang="en-US" altLang="en-US" sz="2500">
              <a:solidFill>
                <a:srgbClr val="FFFF00"/>
              </a:solidFill>
            </a:endParaRPr>
          </a:p>
          <a:p>
            <a:r>
              <a:rPr lang="en-US" altLang="en-US" sz="2500">
                <a:solidFill>
                  <a:srgbClr val="FFFF00"/>
                </a:solidFill>
              </a:rPr>
              <a:t>Intuitive Layout: Controls are placed in logical positions for quick and easy access.</a:t>
            </a:r>
            <a:endParaRPr lang="en-US" altLang="en-US" sz="2500">
              <a:solidFill>
                <a:srgbClr val="FFFF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p>
            <a:pPr marL="0" lvl="4" indent="0">
              <a:buNone/>
            </a:pPr>
            <a:r>
              <a:rPr altLang="en-US" sz="5000">
                <a:solidFill>
                  <a:schemeClr val="accent1"/>
                </a:solidFill>
                <a:sym typeface="+mn-ea"/>
              </a:rPr>
              <a:t>Features and Functionality</a:t>
            </a:r>
            <a:r>
              <a:rPr lang="en-US" sz="5000">
                <a:solidFill>
                  <a:schemeClr val="accent1"/>
                </a:solidFill>
                <a:sym typeface="+mn-ea"/>
              </a:rPr>
              <a:t> </a:t>
            </a:r>
            <a:endParaRPr lang="en-US" sz="5000">
              <a:solidFill>
                <a:schemeClr val="accent1"/>
              </a:solidFill>
              <a:sym typeface="+mn-ea"/>
            </a:endParaRPr>
          </a:p>
          <a:p>
            <a:pPr marL="0" lvl="4" indent="0">
              <a:buNone/>
            </a:pPr>
            <a:endParaRPr lang="en-US" altLang="en-US" sz="1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2000" b="1">
                <a:solidFill>
                  <a:schemeClr val="accent4"/>
                </a:solidFill>
              </a:rPr>
              <a:t>Core Features</a:t>
            </a:r>
            <a:endParaRPr lang="en-US" altLang="en-US" sz="2000" b="1">
              <a:solidFill>
                <a:schemeClr val="accent4"/>
              </a:solidFill>
            </a:endParaRPr>
          </a:p>
          <a:p>
            <a:r>
              <a:rPr lang="en-US" altLang="en-US" sz="1800" b="1">
                <a:solidFill>
                  <a:srgbClr val="FFFF00"/>
                </a:solidFill>
              </a:rPr>
              <a:t>Audio Playback</a:t>
            </a:r>
            <a:r>
              <a:rPr lang="en-US" altLang="en-US" sz="1800">
                <a:solidFill>
                  <a:srgbClr val="FFFF00"/>
                </a:solidFill>
              </a:rPr>
              <a:t>: Plays standard MP3 files.</a:t>
            </a:r>
            <a:endParaRPr lang="en-US" altLang="en-US" sz="1800">
              <a:solidFill>
                <a:srgbClr val="FFFF00"/>
              </a:solidFill>
            </a:endParaRPr>
          </a:p>
          <a:p>
            <a:r>
              <a:rPr lang="en-US" altLang="en-US" sz="1800" b="1">
                <a:solidFill>
                  <a:srgbClr val="FFFF00"/>
                </a:solidFill>
              </a:rPr>
              <a:t>Play/Pause Control</a:t>
            </a:r>
            <a:r>
              <a:rPr lang="en-US" altLang="en-US" sz="1800">
                <a:solidFill>
                  <a:srgbClr val="FFFF00"/>
                </a:solidFill>
              </a:rPr>
              <a:t>: A large, obvious button to start and stop the audio.</a:t>
            </a:r>
            <a:endParaRPr lang="en-US" altLang="en-US" sz="1800">
              <a:solidFill>
                <a:srgbClr val="FFFF00"/>
              </a:solidFill>
            </a:endParaRPr>
          </a:p>
          <a:p>
            <a:r>
              <a:rPr lang="en-US" altLang="en-US" sz="1800" b="1">
                <a:solidFill>
                  <a:srgbClr val="FFFF00"/>
                </a:solidFill>
              </a:rPr>
              <a:t>Seek Bar</a:t>
            </a:r>
            <a:r>
              <a:rPr lang="en-US" altLang="en-US" sz="1800">
                <a:solidFill>
                  <a:srgbClr val="FFFF00"/>
                </a:solidFill>
              </a:rPr>
              <a:t>: Allows users to scrub through the audio to any point.</a:t>
            </a:r>
            <a:endParaRPr lang="en-US" altLang="en-US" sz="1800">
              <a:solidFill>
                <a:srgbClr val="FFFF00"/>
              </a:solidFill>
            </a:endParaRPr>
          </a:p>
          <a:p>
            <a:r>
              <a:rPr lang="en-US" altLang="en-US" sz="1800" b="1">
                <a:solidFill>
                  <a:srgbClr val="FFFF00"/>
                </a:solidFill>
              </a:rPr>
              <a:t>Time Display</a:t>
            </a:r>
            <a:r>
              <a:rPr lang="en-US" altLang="en-US" sz="1800">
                <a:solidFill>
                  <a:srgbClr val="FFFF00"/>
                </a:solidFill>
              </a:rPr>
              <a:t>: Shows both the current playback time and the total duration.</a:t>
            </a:r>
            <a:endParaRPr lang="en-US" altLang="en-US" sz="1800">
              <a:solidFill>
                <a:srgbClr val="FFFF00"/>
              </a:solidFill>
            </a:endParaRPr>
          </a:p>
          <a:p>
            <a:r>
              <a:rPr lang="en-US" altLang="en-US" sz="1800" b="1">
                <a:solidFill>
                  <a:srgbClr val="FFFF00"/>
                </a:solidFill>
              </a:rPr>
              <a:t>File Selection</a:t>
            </a:r>
            <a:r>
              <a:rPr lang="en-US" altLang="en-US" sz="1800">
                <a:solidFill>
                  <a:srgbClr val="FFFF00"/>
                </a:solidFill>
              </a:rPr>
              <a:t>: A simple "Choose file" button to load audio from the user's device.</a:t>
            </a:r>
            <a:endParaRPr lang="en-US" altLang="en-US" sz="1800">
              <a:solidFill>
                <a:srgbClr val="FFFF00"/>
              </a:solidFill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SUBTYPE" val="b"/>
  <p:tag name="KSO_WM_UNIT_PRESET_TEXT" val="演讲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29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29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SUBTYPE" val="b"/>
  <p:tag name="KSO_WM_UNIT_PRESET_TEXT" val="演讲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0267"/>
</p:tagLst>
</file>

<file path=ppt/tags/tag67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0267"/>
</p:tagLst>
</file>

<file path=ppt/tags/tag68.xml><?xml version="1.0" encoding="utf-8"?>
<p:tagLst xmlns:p="http://schemas.openxmlformats.org/presentationml/2006/main">
  <p:tag name="KSO_WM_SPECIAL_SOURCE" val="bdnull"/>
  <p:tag name="KSO_WM_TEMPLATE_THUMBS_INDEX" val="1、9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267"/>
</p:tagLst>
</file>

<file path=ppt/tags/tag6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custom20230267_1*f*1"/>
  <p:tag name="KSO_WM_TEMPLATE_CATEGORY" val="custom"/>
  <p:tag name="KSO_WM_TEMPLATE_INDEX" val="20230267"/>
  <p:tag name="KSO_WM_UNIT_LAYERLEVEL" val="1"/>
  <p:tag name="KSO_WM_TAG_VERSION" val="3.0"/>
  <p:tag name="KSO_WM_BEAUTIFY_FLAG" val="#wm#"/>
  <p:tag name="KSO_WM_UNIT_PRESET_TEXT" val="Name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custom20230267_1*b*1"/>
  <p:tag name="KSO_WM_TEMPLATE_CATEGORY" val="custom"/>
  <p:tag name="KSO_WM_TEMPLATE_INDEX" val="20230267"/>
  <p:tag name="KSO_WM_UNIT_LAYERLEVEL" val="1"/>
  <p:tag name="KSO_WM_TAG_VERSION" val="3.0"/>
  <p:tag name="KSO_WM_BEAUTIFY_FLAG" val="#wm#"/>
  <p:tag name="KSO_WM_UNIT_PRESET_TEXT" val="Add description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0267_1*a*1"/>
  <p:tag name="KSO_WM_TEMPLATE_CATEGORY" val="custom"/>
  <p:tag name="KSO_WM_TEMPLATE_INDEX" val="20230267"/>
  <p:tag name="KSO_WM_UNIT_LAYERLEVEL" val="1"/>
  <p:tag name="KSO_WM_TAG_VERSION" val="3.0"/>
  <p:tag name="KSO_WM_BEAUTIFY_FLAG" val="#wm#"/>
  <p:tag name="KSO_WM_UNIT_PRESET_TEXT" val="Your title here"/>
</p:tagLst>
</file>

<file path=ppt/tags/tag73.xml><?xml version="1.0" encoding="utf-8"?>
<p:tagLst xmlns:p="http://schemas.openxmlformats.org/presentationml/2006/main">
  <p:tag name="KSO_WM_SPECIAL_SOURCE" val="bdnull"/>
  <p:tag name="KSO_WM_TEMPLATE_THUMBS_INDEX" val="1、9"/>
  <p:tag name="KSO_WM_SLIDE_CONTENT_AREA" val="{&quot;left&quot;:&quot;349.35&quot;,&quot;top&quot;:&quot;126&quot;,&quot;width&quot;:&quot;588.05&quot;,&quot;height&quot;:&quot;264.5&quot;}"/>
  <p:tag name="KSO_WM_SLIDE_ID" val="custom20230267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267"/>
  <p:tag name="KSO_WM_SLIDE_LAYOUT" val="a_b_f"/>
  <p:tag name="KSO_WM_SLIDE_LAYOUT_CNT" val="1_1_1"/>
  <p:tag name="KSO_WM_SLIDE_THEME_ID" val="3302836"/>
  <p:tag name="KSO_WM_SLIDE_THEME_NAME" val="Z_20230267_Green_Technology"/>
</p:tagLst>
</file>

<file path=ppt/tags/tag74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30267"/>
</p:tagLst>
</file>

<file path=ppt/tags/tag7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30267"/>
</p:tagLst>
</file>

<file path=ppt/tags/tag7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30267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30267"/>
</p:tagLst>
</file>

<file path=ppt/tags/tag8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30267"/>
</p:tagLst>
</file>

<file path=ppt/tags/tag84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30267"/>
</p:tagLst>
</file>

<file path=ppt/tags/tag8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30267"/>
</p:tagLst>
</file>

<file path=ppt/tags/tag8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30267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30267"/>
</p:tagLst>
</file>

<file path=ppt/tags/tag9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3026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58">
      <a:dk1>
        <a:srgbClr val="000000"/>
      </a:dk1>
      <a:lt1>
        <a:srgbClr val="FFFFFF"/>
      </a:lt1>
      <a:dk2>
        <a:srgbClr val="1C2643"/>
      </a:dk2>
      <a:lt2>
        <a:srgbClr val="EDFDF3"/>
      </a:lt2>
      <a:accent1>
        <a:srgbClr val="39EA80"/>
      </a:accent1>
      <a:accent2>
        <a:srgbClr val="61E569"/>
      </a:accent2>
      <a:accent3>
        <a:srgbClr val="88E052"/>
      </a:accent3>
      <a:accent4>
        <a:srgbClr val="B0DC3A"/>
      </a:accent4>
      <a:accent5>
        <a:srgbClr val="D7D723"/>
      </a:accent5>
      <a:accent6>
        <a:srgbClr val="FFD20C"/>
      </a:accent6>
      <a:hlink>
        <a:srgbClr val="0563C1"/>
      </a:hlink>
      <a:folHlink>
        <a:srgbClr val="954D72"/>
      </a:folHlink>
    </a:clrScheme>
    <a:fontScheme name="立体风组合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2828</Words>
  <Application>WPS Presentation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Office Theme</vt:lpstr>
      <vt:lpstr>1_Office 主题</vt:lpstr>
      <vt:lpstr>DIGITAL PORTFOLIO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/>
  <cp:lastModifiedBy>Mersal Karthi</cp:lastModifiedBy>
  <cp:revision>2</cp:revision>
  <dcterms:created xsi:type="dcterms:W3CDTF">2025-08-28T12:31:00Z</dcterms:created>
  <dcterms:modified xsi:type="dcterms:W3CDTF">2025-08-28T15:32:08Z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18C431F9DD1F415D98F930C90FE3A69F_13</vt:lpwstr>
  </property>
  <property fmtid="{D5CDD505-2E9C-101B-9397-08002B2CF9AE}" pid="3" name="KSOProductBuildVer">
    <vt:lpwstr>1033-12.2.0.21931</vt:lpwstr>
  </property>
</Properties>
</file>