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zhilezhumali2005@gmail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642589-FAC9-85B2-9B5D-2D0706BDF1B4}"/>
              </a:ext>
            </a:extLst>
          </p:cNvPr>
          <p:cNvSpPr txBox="1"/>
          <p:nvPr/>
        </p:nvSpPr>
        <p:spPr>
          <a:xfrm>
            <a:off x="1495723" y="3909507"/>
            <a:ext cx="870198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/>
              <a:t>Portfolio</a:t>
            </a:r>
            <a:r>
              <a:rPr lang="en-US"/>
              <a:t> </a:t>
            </a:r>
          </a:p>
          <a:p>
            <a:r>
              <a:rPr lang="en-US"/>
              <a:t>STUDENT PORTFOLIO</a:t>
            </a:r>
          </a:p>
        </p:txBody>
      </p:sp>
    </p:spTree>
    <p:extLst>
      <p:ext uri="{BB962C8B-B14F-4D97-AF65-F5344CB8AC3E}">
        <p14:creationId xmlns:p14="http://schemas.microsoft.com/office/powerpoint/2010/main" val="349449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BA0E-E7E4-2B4D-2412-A53078EF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Conclusion: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0DAE3-EA17-DBE4-C7E5-2F51FEAC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578404" cy="2467919"/>
          </a:xfrm>
        </p:spPr>
        <p:txBody>
          <a:bodyPr>
            <a:noAutofit/>
          </a:bodyPr>
          <a:lstStyle/>
          <a:p>
            <a:r>
              <a:rPr lang="en-GB" sz="2000"/>
              <a:t>“I am an enthusiastic learner with strong technical and </a:t>
            </a:r>
          </a:p>
          <a:p>
            <a:pPr marL="0" indent="0">
              <a:buNone/>
            </a:pPr>
            <a:r>
              <a:rPr lang="en-GB" sz="2000"/>
              <a:t>communication skills. My future aspiration is to work in a reputed IT 
company as a software Engineer and later purse higher studies in 
Artificial intelligence. I am confident that my skills, projects,and
dedication will help me achieve my goals.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205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6D063-54F2-30E7-8F3E-30ECEB39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77" y="368764"/>
            <a:ext cx="4028099" cy="3060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0C2D5D-DE77-D7B1-3D45-DB4F618FBA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9960" t="-4124" r="10051" b="8028"/>
          <a:stretch>
            <a:fillRect/>
          </a:stretch>
        </p:blipFill>
        <p:spPr>
          <a:xfrm>
            <a:off x="0" y="368764"/>
            <a:ext cx="4046018" cy="3060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887991-9C2E-28E4-1556-6F75DAA1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91" y="3634383"/>
            <a:ext cx="3713327" cy="3087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A2E4F-5A40-607C-C798-3CF8002B2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477" y="3545081"/>
            <a:ext cx="3877375" cy="3177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8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A554-0DA1-D463-6EE9-4BE0438F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1" y="616480"/>
            <a:ext cx="8825659" cy="1401629"/>
          </a:xfrm>
        </p:spPr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About me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0827-ADCD-646B-48DA-2061649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07" y="2567781"/>
            <a:ext cx="9004253" cy="2272111"/>
          </a:xfrm>
        </p:spPr>
        <p:txBody>
          <a:bodyPr>
            <a:normAutofit/>
          </a:bodyPr>
          <a:lstStyle/>
          <a:p>
            <a:r>
              <a:rPr lang="en-GB" sz="2000"/>
              <a:t>Name: Ezhil.E</a:t>
            </a:r>
          </a:p>
          <a:p>
            <a:r>
              <a:rPr lang="en-GB" sz="2000"/>
              <a:t>Course:Bsc.Computer Science</a:t>
            </a:r>
          </a:p>
          <a:p>
            <a:r>
              <a:rPr lang="en-GB" sz="2000"/>
              <a:t> College Name: Valliammai Women’s College for Arts and Science</a:t>
            </a:r>
          </a:p>
          <a:p>
            <a:r>
              <a:rPr lang="en-GB" sz="2000"/>
              <a:t>Email: </a:t>
            </a:r>
            <a:r>
              <a:rPr lang="en-GB" sz="2000">
                <a:hlinkClick r:id="rId2"/>
              </a:rPr>
              <a:t>ezhilezhumali2005@gmail.com</a:t>
            </a:r>
            <a:endParaRPr lang="en-GB" sz="2000"/>
          </a:p>
          <a:p>
            <a:r>
              <a:rPr lang="en-GB" sz="2000"/>
              <a:t>Phone no:8270976825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659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2B05-2495-4B27-E64B-B7897AA4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the contents :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B52BF-A5DE-67A0-E4CA-9ED1FED0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0762"/>
            <a:ext cx="8825659" cy="3416300"/>
          </a:xfrm>
        </p:spPr>
        <p:txBody>
          <a:bodyPr>
            <a:noAutofit/>
          </a:bodyPr>
          <a:lstStyle/>
          <a:p>
            <a:r>
              <a:rPr lang="en-GB" sz="2000"/>
              <a:t>Self Introduction</a:t>
            </a:r>
          </a:p>
          <a:p>
            <a:r>
              <a:rPr lang="en-GB" sz="2000"/>
              <a:t>Academic information
 Skills
Projects
Achievements
Extracurricular activities
Internship experience
Personal details
conclusion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2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C17E-A9A6-B4B9-A604-8E862173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Self introduction: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AD577B-5D1D-E057-389C-96199928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49" y="2573468"/>
            <a:ext cx="9105257" cy="1766360"/>
          </a:xfrm>
        </p:spPr>
        <p:txBody>
          <a:bodyPr>
            <a:noAutofit/>
          </a:bodyPr>
          <a:lstStyle/>
          <a:p>
            <a:r>
              <a:rPr lang="en-GB" sz="2000"/>
              <a:t>My self Ezhil Ezhumalai , studying second year computer science student with a passion for programming,webdevelopment,and problem solving.I believe in continuous learning and wish to contribute to the IT industry by creating efficient and user- friendly software applications.My career goal is to become a web developer and work on innovative technology projects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448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EFB6-5364-E70A-3D13-8EFECF87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Accademic information: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7212-7132-3853-5884-D58D4804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9167765" cy="2540001"/>
          </a:xfrm>
        </p:spPr>
        <p:txBody>
          <a:bodyPr>
            <a:noAutofit/>
          </a:bodyPr>
          <a:lstStyle/>
          <a:p>
            <a:r>
              <a:rPr lang="en-GB" sz="2000"/>
              <a:t> Bsc Computer science:
 2024-2027(Valliammai Women’s College for Arts and science)=80%
 Higher secondary:</a:t>
            </a:r>
          </a:p>
          <a:p>
            <a:r>
              <a:rPr lang="en-GB" sz="2000"/>
              <a:t> 2022-2024(Government Higher secondary school)=75%
SSLC:
2021-2022(Government Higher secondary school)=89%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8705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8093-D49B-8291-BD13-9F63CE23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Skills: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B229-C36F-C2A5-F0B5-C1FD996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Programming language-python,c++.</a:t>
            </a:r>
          </a:p>
          <a:p>
            <a:r>
              <a:rPr lang="en-GB" sz="2000"/>
              <a:t> Web development-Html,Css,Javascript.</a:t>
            </a:r>
          </a:p>
          <a:p>
            <a:r>
              <a:rPr lang="en-GB" sz="2000"/>
              <a:t>Ms office, photo Shop</a:t>
            </a:r>
          </a:p>
          <a:p>
            <a:r>
              <a:rPr lang="en-GB" sz="2000"/>
              <a:t> Communication and presentation</a:t>
            </a:r>
          </a:p>
          <a:p>
            <a:r>
              <a:rPr lang="en-GB" sz="2000"/>
              <a:t> Time management</a:t>
            </a:r>
          </a:p>
          <a:p>
            <a:r>
              <a:rPr lang="en-GB" sz="2000"/>
              <a:t> Problem solving</a:t>
            </a:r>
          </a:p>
          <a:p>
            <a:r>
              <a:rPr lang="en-GB" sz="2000"/>
              <a:t>Leadership and project management.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460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F4B8-F3B2-0BD7-0A36-CAA403EB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Achievement: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B78C-7C3E-D34A-CFEA-C4015E23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875"/>
          </a:xfrm>
        </p:spPr>
        <p:txBody>
          <a:bodyPr/>
          <a:lstStyle/>
          <a:p>
            <a:r>
              <a:rPr lang="en-GB" sz="2000"/>
              <a:t>Received</a:t>
            </a:r>
            <a:r>
              <a:rPr lang="en-GB"/>
              <a:t> merit scholarship for scoring above 80% in all semester.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511A-2948-2B50-9AEE-AC1AEE42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Extracurricular activities: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3BCB-987B-CDDE-F12C-F95E3C77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42976"/>
            <a:ext cx="8825659" cy="1772047"/>
          </a:xfrm>
        </p:spPr>
        <p:txBody>
          <a:bodyPr>
            <a:normAutofit/>
          </a:bodyPr>
          <a:lstStyle/>
          <a:p>
            <a:r>
              <a:rPr lang="en-GB" sz="2000"/>
              <a:t>Creative pursuits –Arts, Music, writing quotes or other creative </a:t>
            </a:r>
          </a:p>
          <a:p>
            <a:r>
              <a:rPr lang="en-GB" sz="2000"/>
              <a:t>activities.</a:t>
            </a:r>
          </a:p>
          <a:p>
            <a:r>
              <a:rPr lang="en-GB" sz="2000"/>
              <a:t> Sports- Team sports and individual sports.</a:t>
            </a:r>
          </a:p>
          <a:p>
            <a:r>
              <a:rPr lang="en-GB" sz="2000"/>
              <a:t> Singing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4880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0027-B447-7592-CDCB-0717B8B2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Personal details: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9FE0-65AD-8AE6-65B3-053FD8CF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>
            <a:normAutofit/>
          </a:bodyPr>
          <a:lstStyle/>
          <a:p>
            <a:r>
              <a:rPr lang="en-GB"/>
              <a:t>Date of birth:20/09/2005</a:t>
            </a:r>
          </a:p>
          <a:p>
            <a:r>
              <a:rPr lang="en-GB"/>
              <a:t>Father name: Ezhumalai</a:t>
            </a:r>
          </a:p>
          <a:p>
            <a:r>
              <a:rPr lang="en-GB"/>
              <a:t>Mother name : Punitha Ezhumalai</a:t>
            </a:r>
          </a:p>
          <a:p>
            <a:r>
              <a:rPr lang="en-GB"/>
              <a:t> Address : 4/12, MARIYAMMAN KOVIL STREET, Amoor, Viluppuram, Tamil Nadu, 607209</a:t>
            </a:r>
          </a:p>
          <a:p>
            <a:r>
              <a:rPr lang="en-GB"/>
              <a:t> Language known : Tamil, English</a:t>
            </a:r>
          </a:p>
          <a:p>
            <a:r>
              <a:rPr lang="en-GB"/>
              <a:t> Hobbies and Interest : Reading novels,coding, </a:t>
            </a:r>
          </a:p>
          <a:p>
            <a:r>
              <a:rPr lang="en-GB"/>
              <a:t>Singing,cooking..etc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82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TF10001029</vt:lpstr>
      <vt:lpstr>PowerPoint Presentation</vt:lpstr>
      <vt:lpstr>About me </vt:lpstr>
      <vt:lpstr>Table of the contents :</vt:lpstr>
      <vt:lpstr>Self introduction:</vt:lpstr>
      <vt:lpstr>Accademic information:</vt:lpstr>
      <vt:lpstr>Skills:</vt:lpstr>
      <vt:lpstr>Achievement:</vt:lpstr>
      <vt:lpstr>Extracurricular activities:</vt:lpstr>
      <vt:lpstr>Personal details: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Nithish A</dc:creator>
  <cp:lastModifiedBy>Ezhil E</cp:lastModifiedBy>
  <cp:revision>5</cp:revision>
  <dcterms:created xsi:type="dcterms:W3CDTF">2025-08-28T11:39:49Z</dcterms:created>
  <dcterms:modified xsi:type="dcterms:W3CDTF">2025-08-29T13:32:52Z</dcterms:modified>
</cp:coreProperties>
</file>