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5.jpeg" /><Relationship Id="rId4" Type="http://schemas.openxmlformats.org/officeDocument/2006/relationships/image" Target="../media/image4.jpeg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ezhilezhumali2005@gmail.com" TargetMode="Externa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4642589-FAC9-85B2-9B5D-2D0706BDF1B4}"/>
              </a:ext>
            </a:extLst>
          </p:cNvPr>
          <p:cNvSpPr txBox="1"/>
          <p:nvPr/>
        </p:nvSpPr>
        <p:spPr>
          <a:xfrm>
            <a:off x="1495723" y="3909507"/>
            <a:ext cx="870198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/>
              <a:t>Portfolio</a:t>
            </a:r>
            <a:r>
              <a:rPr lang="en-US"/>
              <a:t> </a:t>
            </a:r>
          </a:p>
          <a:p>
            <a:r>
              <a:rPr lang="en-US"/>
              <a:t>STUDENT PORTFOLIO</a:t>
            </a:r>
          </a:p>
        </p:txBody>
      </p:sp>
    </p:spTree>
    <p:extLst>
      <p:ext uri="{BB962C8B-B14F-4D97-AF65-F5344CB8AC3E}">
        <p14:creationId xmlns:p14="http://schemas.microsoft.com/office/powerpoint/2010/main" val="3494497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3BA0E-E7E4-2B4D-2412-A53078EF3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Conclusion: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F0DAE3-EA17-DBE4-C7E5-2F51FEACB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8578404" cy="2467919"/>
          </a:xfrm>
        </p:spPr>
        <p:txBody>
          <a:bodyPr>
            <a:noAutofit/>
          </a:bodyPr>
          <a:lstStyle/>
          <a:p>
            <a:r>
              <a:rPr lang="en-GB" sz="2000"/>
              <a:t>“I am an enthusiastic learner with strong technical and </a:t>
            </a:r>
          </a:p>
          <a:p>
            <a:pPr marL="0" indent="0">
              <a:buNone/>
            </a:pPr>
            <a:r>
              <a:rPr lang="en-GB" sz="2000"/>
              <a:t>communication skills. My future aspiration is to work in a reputed IT 
company as a software Engineer and later purse higher studies in 
Artificial intelligence. I am confident that my skills, projects,and
dedication will help me achieve my goals.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982055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96D063-54F2-30E7-8F3E-30ECEB397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477" y="368764"/>
            <a:ext cx="4028099" cy="30602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0C2D5D-DE77-D7B1-3D45-DB4F618FBA6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rcRect l="-9960" t="-4124" r="10051" b="8028"/>
          <a:stretch>
            <a:fillRect/>
          </a:stretch>
        </p:blipFill>
        <p:spPr>
          <a:xfrm>
            <a:off x="0" y="368764"/>
            <a:ext cx="4046018" cy="30602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887991-9C2E-28E4-1556-6F75DAA1E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691" y="3634383"/>
            <a:ext cx="3713327" cy="30879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8A2E4F-5A40-607C-C798-3CF8002B25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2477" y="3545081"/>
            <a:ext cx="3877375" cy="317729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1849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667275-F04C-B410-1207-93963803A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GitHub: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763E03-816D-832F-F452-97FA4BB83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7828311" cy="825500"/>
          </a:xfrm>
        </p:spPr>
        <p:txBody>
          <a:bodyPr>
            <a:noAutofit/>
          </a:bodyPr>
          <a:lstStyle/>
          <a:p>
            <a:r>
              <a:rPr lang="en-GB" sz="2000" b="1" dirty="0"/>
              <a:t>https://github.com/ezhilpunitha/HTML_BASIC_1ST_WEEK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1740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9A554-0DA1-D463-6EE9-4BE0438F9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1" y="616480"/>
            <a:ext cx="8825659" cy="1401629"/>
          </a:xfrm>
        </p:spPr>
        <p:txBody>
          <a:bodyPr/>
          <a:lstStyle/>
          <a:p>
            <a:r>
              <a:rPr lang="en-GB" b="1">
                <a:solidFill>
                  <a:schemeClr val="bg1"/>
                </a:solidFill>
              </a:rPr>
              <a:t>About me 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C0827-ADCD-646B-48DA-20616490A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907" y="2567781"/>
            <a:ext cx="9004253" cy="2272111"/>
          </a:xfrm>
        </p:spPr>
        <p:txBody>
          <a:bodyPr>
            <a:normAutofit/>
          </a:bodyPr>
          <a:lstStyle/>
          <a:p>
            <a:r>
              <a:rPr lang="en-GB" sz="2000"/>
              <a:t>Name: Ezhil.E</a:t>
            </a:r>
          </a:p>
          <a:p>
            <a:r>
              <a:rPr lang="en-GB" sz="2000"/>
              <a:t>Course:Bsc.Computer Science</a:t>
            </a:r>
          </a:p>
          <a:p>
            <a:r>
              <a:rPr lang="en-GB" sz="2000"/>
              <a:t> College Name: Valliammai Women’s College for Arts and Science</a:t>
            </a:r>
          </a:p>
          <a:p>
            <a:r>
              <a:rPr lang="en-GB" sz="2000"/>
              <a:t>Email: </a:t>
            </a:r>
            <a:r>
              <a:rPr lang="en-GB" sz="2000">
                <a:hlinkClick r:id="rId2"/>
              </a:rPr>
              <a:t>ezhilezhumali2005@gmail.com</a:t>
            </a:r>
            <a:endParaRPr lang="en-GB" sz="2000"/>
          </a:p>
          <a:p>
            <a:r>
              <a:rPr lang="en-GB" sz="2000"/>
              <a:t>Phone no:8270976825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46595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A2B05-2495-4B27-E64B-B7897AA4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the contents :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1B52BF-A5DE-67A0-E4CA-9ED1FED0A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70762"/>
            <a:ext cx="8825659" cy="3416300"/>
          </a:xfrm>
        </p:spPr>
        <p:txBody>
          <a:bodyPr>
            <a:noAutofit/>
          </a:bodyPr>
          <a:lstStyle/>
          <a:p>
            <a:r>
              <a:rPr lang="en-GB" sz="2000"/>
              <a:t>Self Introduction</a:t>
            </a:r>
          </a:p>
          <a:p>
            <a:r>
              <a:rPr lang="en-GB" sz="2000"/>
              <a:t>Academic information
 Skills
Projects
Achievements
Extracurricular activities
Internship experience
Personal details
conclusion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524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BC17E-A9A6-B4B9-A604-8E8621737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Self introduction: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AD577B-5D1D-E057-389C-961999287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149" y="2573468"/>
            <a:ext cx="9105257" cy="1766360"/>
          </a:xfrm>
        </p:spPr>
        <p:txBody>
          <a:bodyPr>
            <a:noAutofit/>
          </a:bodyPr>
          <a:lstStyle/>
          <a:p>
            <a:r>
              <a:rPr lang="en-GB" sz="2000"/>
              <a:t>My self Ezhil Ezhumalai , studying second year computer science student with a passion for programming,webdevelopment,and problem solving.I believe in continuous learning and wish to contribute to the IT industry by creating efficient and user- friendly software applications.My career goal is to become a web developer and work on innovative technology projects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7448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0EFB6-5364-E70A-3D13-8EFECF87E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Accademic information: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67212-7132-3853-5884-D58D4804E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603499"/>
            <a:ext cx="9167765" cy="2540001"/>
          </a:xfrm>
        </p:spPr>
        <p:txBody>
          <a:bodyPr>
            <a:noAutofit/>
          </a:bodyPr>
          <a:lstStyle/>
          <a:p>
            <a:r>
              <a:rPr lang="en-GB" sz="2000"/>
              <a:t> Bsc Computer science:
 2024-2027(Valliammai Women’s College for Arts and science)=80%
 Higher secondary:</a:t>
            </a:r>
          </a:p>
          <a:p>
            <a:r>
              <a:rPr lang="en-GB" sz="2000"/>
              <a:t> 2022-2024(Government Higher secondary school)=75%
SSLC:
2021-2022(Government Higher secondary school)=89%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68705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38093-D49B-8291-BD13-9F63CE23D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Skills: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CB229-C36F-C2A5-F0B5-C1FD99663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/>
              <a:t>Programming language-python,c++.</a:t>
            </a:r>
          </a:p>
          <a:p>
            <a:r>
              <a:rPr lang="en-GB" sz="2000"/>
              <a:t> Web development-Html,Css,Javascript.</a:t>
            </a:r>
          </a:p>
          <a:p>
            <a:r>
              <a:rPr lang="en-GB" sz="2000"/>
              <a:t>Ms office, photo Shop</a:t>
            </a:r>
          </a:p>
          <a:p>
            <a:r>
              <a:rPr lang="en-GB" sz="2000"/>
              <a:t> Communication and presentation</a:t>
            </a:r>
          </a:p>
          <a:p>
            <a:r>
              <a:rPr lang="en-GB" sz="2000"/>
              <a:t> Time management</a:t>
            </a:r>
          </a:p>
          <a:p>
            <a:r>
              <a:rPr lang="en-GB" sz="2000"/>
              <a:t> Problem solving</a:t>
            </a:r>
          </a:p>
          <a:p>
            <a:r>
              <a:rPr lang="en-GB" sz="2000"/>
              <a:t>Leadership and project management.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46026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9F4B8-F3B2-0BD7-0A36-CAA403EB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Achievement: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1B78C-7C3E-D34A-CFEA-C4015E23C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96875"/>
          </a:xfrm>
        </p:spPr>
        <p:txBody>
          <a:bodyPr/>
          <a:lstStyle/>
          <a:p>
            <a:r>
              <a:rPr lang="en-GB" sz="2000"/>
              <a:t>Received</a:t>
            </a:r>
            <a:r>
              <a:rPr lang="en-GB"/>
              <a:t> merit scholarship for scoring above 80% in all semester.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22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511A-2948-2B50-9AEE-AC1AEE429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Extracurricular activities: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83BCB-987B-CDDE-F12C-F95E3C770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42976"/>
            <a:ext cx="8825659" cy="1772047"/>
          </a:xfrm>
        </p:spPr>
        <p:txBody>
          <a:bodyPr>
            <a:normAutofit/>
          </a:bodyPr>
          <a:lstStyle/>
          <a:p>
            <a:r>
              <a:rPr lang="en-GB" sz="2000"/>
              <a:t>Creative pursuits –Arts, Music, writing quotes or other creative </a:t>
            </a:r>
          </a:p>
          <a:p>
            <a:r>
              <a:rPr lang="en-GB" sz="2000"/>
              <a:t>activities.</a:t>
            </a:r>
          </a:p>
          <a:p>
            <a:r>
              <a:rPr lang="en-GB" sz="2000"/>
              <a:t> Sports- Team sports and individual sports.</a:t>
            </a:r>
          </a:p>
          <a:p>
            <a:r>
              <a:rPr lang="en-GB" sz="2000"/>
              <a:t> Singing 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48801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80027-B447-7592-CDCB-0717B8B23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Personal details: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C9FE0-65AD-8AE6-65B3-053FD8CFA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1037046" cy="3416300"/>
          </a:xfrm>
        </p:spPr>
        <p:txBody>
          <a:bodyPr>
            <a:normAutofit/>
          </a:bodyPr>
          <a:lstStyle/>
          <a:p>
            <a:r>
              <a:rPr lang="en-GB"/>
              <a:t>Date of birth:20/09/2005</a:t>
            </a:r>
          </a:p>
          <a:p>
            <a:r>
              <a:rPr lang="en-GB"/>
              <a:t>Father name: Ezhumalai</a:t>
            </a:r>
          </a:p>
          <a:p>
            <a:r>
              <a:rPr lang="en-GB"/>
              <a:t>Mother name : Punitha Ezhumalai</a:t>
            </a:r>
          </a:p>
          <a:p>
            <a:r>
              <a:rPr lang="en-GB"/>
              <a:t> Address : 4/12, MARIYAMMAN KOVIL STREET, Amoor, Viluppuram, Tamil Nadu, 607209</a:t>
            </a:r>
          </a:p>
          <a:p>
            <a:r>
              <a:rPr lang="en-GB"/>
              <a:t> Language known : Tamil, English</a:t>
            </a:r>
          </a:p>
          <a:p>
            <a:r>
              <a:rPr lang="en-GB"/>
              <a:t> Hobbies and Interest : Reading novels,coding, </a:t>
            </a:r>
          </a:p>
          <a:p>
            <a:r>
              <a:rPr lang="en-GB"/>
              <a:t>Singing,cooking..etc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82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TF10001029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TF10001029</vt:lpstr>
      <vt:lpstr>PowerPoint Presentation</vt:lpstr>
      <vt:lpstr>About me </vt:lpstr>
      <vt:lpstr>Table of the contents :</vt:lpstr>
      <vt:lpstr>Self introduction:</vt:lpstr>
      <vt:lpstr>Accademic information:</vt:lpstr>
      <vt:lpstr>Skills:</vt:lpstr>
      <vt:lpstr>Achievement:</vt:lpstr>
      <vt:lpstr>Extracurricular activities:</vt:lpstr>
      <vt:lpstr>Personal details:</vt:lpstr>
      <vt:lpstr>Conclusion:</vt:lpstr>
      <vt:lpstr>PowerPoint Presentation</vt:lpstr>
      <vt:lpstr>GitHub: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Nithish A</dc:creator>
  <cp:lastModifiedBy>Ezhil E</cp:lastModifiedBy>
  <cp:revision>7</cp:revision>
  <dcterms:created xsi:type="dcterms:W3CDTF">2025-08-28T11:39:49Z</dcterms:created>
  <dcterms:modified xsi:type="dcterms:W3CDTF">2025-08-29T14:38:53Z</dcterms:modified>
</cp:coreProperties>
</file>