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F46538-6F17-4EF3-AB01-D5C26B354D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D2671F-D826-4417-B3DB-473922595E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5/2/2023 12:08:05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0" name="slide10">
            <a:extLst>
              <a:ext uri="{FF2B5EF4-FFF2-40B4-BE49-F238E27FC236}">
                <a16:creationId xmlns:a16="http://schemas.microsoft.com/office/drawing/2014/main" id="{ABCBD8E9-2A16-4EC9-8D03-44040BABD0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1" name="slide11">
            <a:extLst>
              <a:ext uri="{FF2B5EF4-FFF2-40B4-BE49-F238E27FC236}">
                <a16:creationId xmlns:a16="http://schemas.microsoft.com/office/drawing/2014/main" id="{DD628D67-7F75-456B-8AA8-A02BEAF83A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2" name="slide12">
            <a:extLst>
              <a:ext uri="{FF2B5EF4-FFF2-40B4-BE49-F238E27FC236}">
                <a16:creationId xmlns:a16="http://schemas.microsoft.com/office/drawing/2014/main" id="{9FB29AF5-E279-414C-8751-8EE55D9D76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3" name="slide13">
            <a:extLst>
              <a:ext uri="{FF2B5EF4-FFF2-40B4-BE49-F238E27FC236}">
                <a16:creationId xmlns:a16="http://schemas.microsoft.com/office/drawing/2014/main" id="{55132B53-40C4-449F-8677-B3A4B28161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14" name="slide14">
            <a:extLst>
              <a:ext uri="{FF2B5EF4-FFF2-40B4-BE49-F238E27FC236}">
                <a16:creationId xmlns:a16="http://schemas.microsoft.com/office/drawing/2014/main" id="{986446B6-7AFF-4542-8EEE-5F1AE0AF01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514475"/>
            <a:ext cx="6019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CC91C4E-D0AB-411A-9DAC-66D099491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1366837"/>
            <a:ext cx="70961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1BC002B-E7CA-45E7-ADB4-6593AFF49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1138237"/>
            <a:ext cx="59245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3711648-D150-4A1F-B58C-655AD26BB4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57237"/>
            <a:ext cx="85629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1F7D137D-5C21-402F-BD5E-0F3646FB77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757237"/>
            <a:ext cx="73818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624FA305-8751-4F0E-BD1F-949CD9554D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75" y="0"/>
            <a:ext cx="553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6A163262-AF5B-4772-9188-25B220BB4D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01A9D3F9-4F0C-4742-9467-6A4D3510C7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1223962"/>
            <a:ext cx="77533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9" name="slide9">
            <a:extLst>
              <a:ext uri="{FF2B5EF4-FFF2-40B4-BE49-F238E27FC236}">
                <a16:creationId xmlns:a16="http://schemas.microsoft.com/office/drawing/2014/main" id="{F29FD7A1-DDAA-4274-AE37-A3C2FC1268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2023-05-02T06:38:07Z</dcterms:created>
  <dcterms:modified xsi:type="dcterms:W3CDTF">2023-05-02T06:38:07Z</dcterms:modified>
</cp:coreProperties>
</file>