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media/image17.jpeg" ContentType="image/jpeg"/>
  <Override PartName="/ppt/media/image18.jpeg" ContentType="image/jpeg"/>
  <Override PartName="/ppt/media/image19.jpeg" ContentType="image/jpeg"/>
  <Override PartName="/ppt/media/image20.jpeg" ContentType="image/jpeg"/>
  <Override PartName="/ppt/media/image21.jpeg" ContentType="image/jpeg"/>
  <Override PartName="/ppt/media/image22.jpeg" ContentType="image/jpeg"/>
  <Override PartName="/ppt/media/image23.jpeg" ContentType="image/jpeg"/>
  <Override PartName="/ppt/media/image2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slide" Target="slides/slide23.xml"/><Relationship Id="rId36" Type="http://schemas.openxmlformats.org/officeDocument/2006/relationships/slide" Target="slides/slide24.xml"/><Relationship Id="rId3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0DE2142-5C7C-4CF4-8DAD-4C829358D32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4C0AB433-337A-4BB3-930D-D6D97B1D311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C1FB5FBE-0FAF-408E-A6AC-97252062968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9CD88FC-6182-4610-9709-842538F69BE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E184055-20DF-4DB8-A8D2-1F5949BDE27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FDB2E71-9038-42BB-ABD7-107650B01A2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00019D9D-EC57-495E-A9A8-B2C26942B65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6CE8D981-EC43-4F1B-B883-D2F7E42D605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4458058F-595A-4141-BD18-372F1CA61E2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1E923871-B271-46F4-999D-D0C5C103B7D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2E05DDB0-0665-43CC-81C1-4926482303B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AC89AD25-C5C3-40D2-B613-660E2BB1889B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E905065-9BB1-4374-B3DC-49C4D4D1CE6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EDEE933-6972-47F9-8359-C8B02AF21CB7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942A5CB8-6C10-4EBB-B18D-18349D84182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857F524-86CC-4280-9EBB-06F3A692559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550C335-D8CD-4EE2-9E3D-CA550490EA5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4000" spc="-1" strike="noStrike" cap="all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Click to edit Master text styles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DB7D961-12CC-419F-B6B4-19A8A126DF1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26E7133-6F16-4F55-BA00-2C266769D52D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19DD43ED-DEE8-46EE-942C-882FB431C2CD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A4AB638-4E9A-477E-BA58-C97B46E6D072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526EB962-8F4F-486C-8D4C-A6074181FE9B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9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9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9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1" descr="02-dictionary-in-python-2-638.jpg"/>
          <p:cNvPicPr/>
          <p:nvPr/>
        </p:nvPicPr>
        <p:blipFill>
          <a:blip r:embed="rId1"/>
          <a:stretch/>
        </p:blipFill>
        <p:spPr>
          <a:xfrm>
            <a:off x="0" y="85500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1" descr="11-dictionary-in-python-11-638.jpg"/>
          <p:cNvPicPr/>
          <p:nvPr/>
        </p:nvPicPr>
        <p:blipFill>
          <a:blip r:embed="rId1"/>
          <a:stretch/>
        </p:blipFill>
        <p:spPr>
          <a:xfrm>
            <a:off x="0" y="85500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1" descr="12-dictionary-in-python-12-638.jpg"/>
          <p:cNvPicPr/>
          <p:nvPr/>
        </p:nvPicPr>
        <p:blipFill>
          <a:blip r:embed="rId1"/>
          <a:stretch/>
        </p:blipFill>
        <p:spPr>
          <a:xfrm>
            <a:off x="0" y="85500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1" descr="13-dictionary-in-python-13-638.jpg"/>
          <p:cNvPicPr/>
          <p:nvPr/>
        </p:nvPicPr>
        <p:blipFill>
          <a:blip r:embed="rId1"/>
          <a:stretch/>
        </p:blipFill>
        <p:spPr>
          <a:xfrm>
            <a:off x="0" y="85500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1" descr="14-dictionary-in-python-14-638.jpg"/>
          <p:cNvPicPr/>
          <p:nvPr/>
        </p:nvPicPr>
        <p:blipFill>
          <a:blip r:embed="rId1"/>
          <a:stretch/>
        </p:blipFill>
        <p:spPr>
          <a:xfrm>
            <a:off x="0" y="85500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1" descr="15-dictionary-in-python-15-638.jpg"/>
          <p:cNvPicPr/>
          <p:nvPr/>
        </p:nvPicPr>
        <p:blipFill>
          <a:blip r:embed="rId1"/>
          <a:stretch/>
        </p:blipFill>
        <p:spPr>
          <a:xfrm>
            <a:off x="0" y="85500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1" descr="16-dictionary-in-python-16-638.jpg"/>
          <p:cNvPicPr/>
          <p:nvPr/>
        </p:nvPicPr>
        <p:blipFill>
          <a:blip r:embed="rId1"/>
          <a:stretch/>
        </p:blipFill>
        <p:spPr>
          <a:xfrm>
            <a:off x="0" y="85500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1" descr="17-dictionary-in-python-17-638.jpg"/>
          <p:cNvPicPr/>
          <p:nvPr/>
        </p:nvPicPr>
        <p:blipFill>
          <a:blip r:embed="rId1"/>
          <a:stretch/>
        </p:blipFill>
        <p:spPr>
          <a:xfrm>
            <a:off x="0" y="85500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1" descr="18-dictionary-in-python-18-638.jpg"/>
          <p:cNvPicPr/>
          <p:nvPr/>
        </p:nvPicPr>
        <p:blipFill>
          <a:blip r:embed="rId1"/>
          <a:stretch/>
        </p:blipFill>
        <p:spPr>
          <a:xfrm>
            <a:off x="0" y="85500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1" descr="19-dictionary-in-python-19-638.jpg"/>
          <p:cNvPicPr/>
          <p:nvPr/>
        </p:nvPicPr>
        <p:blipFill>
          <a:blip r:embed="rId1"/>
          <a:stretch/>
        </p:blipFill>
        <p:spPr>
          <a:xfrm>
            <a:off x="0" y="85500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1" descr="20-dictionary-in-python-20-638.jpg"/>
          <p:cNvPicPr/>
          <p:nvPr/>
        </p:nvPicPr>
        <p:blipFill>
          <a:blip r:embed="rId1"/>
          <a:stretch/>
        </p:blipFill>
        <p:spPr>
          <a:xfrm>
            <a:off x="0" y="85500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1" descr="03-dictionary-in-python-3-638.jpg"/>
          <p:cNvPicPr/>
          <p:nvPr/>
        </p:nvPicPr>
        <p:blipFill>
          <a:blip r:embed="rId1"/>
          <a:stretch/>
        </p:blipFill>
        <p:spPr>
          <a:xfrm>
            <a:off x="0" y="85500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1" descr="21-dictionary-in-python-21-638.jpg"/>
          <p:cNvPicPr/>
          <p:nvPr/>
        </p:nvPicPr>
        <p:blipFill>
          <a:blip r:embed="rId1"/>
          <a:stretch/>
        </p:blipFill>
        <p:spPr>
          <a:xfrm>
            <a:off x="0" y="85500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1" descr="22-dictionary-in-python-22-638.jpg"/>
          <p:cNvPicPr/>
          <p:nvPr/>
        </p:nvPicPr>
        <p:blipFill>
          <a:blip r:embed="rId1"/>
          <a:stretch/>
        </p:blipFill>
        <p:spPr>
          <a:xfrm>
            <a:off x="0" y="85500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1" descr="23-dictionary-in-python-23-638.jpg"/>
          <p:cNvPicPr/>
          <p:nvPr/>
        </p:nvPicPr>
        <p:blipFill>
          <a:blip r:embed="rId1"/>
          <a:stretch/>
        </p:blipFill>
        <p:spPr>
          <a:xfrm>
            <a:off x="0" y="85500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1" descr="24-dictionary-in-python-24-638.jpg"/>
          <p:cNvPicPr/>
          <p:nvPr/>
        </p:nvPicPr>
        <p:blipFill>
          <a:blip r:embed="rId1"/>
          <a:stretch/>
        </p:blipFill>
        <p:spPr>
          <a:xfrm>
            <a:off x="0" y="85500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1" descr="25-dictionary-in-python-25-638.jpg"/>
          <p:cNvPicPr/>
          <p:nvPr/>
        </p:nvPicPr>
        <p:blipFill>
          <a:blip r:embed="rId1"/>
          <a:stretch/>
        </p:blipFill>
        <p:spPr>
          <a:xfrm>
            <a:off x="0" y="85500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1" descr="04-dictionary-in-python-4-638.jpg"/>
          <p:cNvPicPr/>
          <p:nvPr/>
        </p:nvPicPr>
        <p:blipFill>
          <a:blip r:embed="rId1"/>
          <a:stretch/>
        </p:blipFill>
        <p:spPr>
          <a:xfrm>
            <a:off x="0" y="85500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1" descr="05-dictionary-in-python-5-638.jpg"/>
          <p:cNvPicPr/>
          <p:nvPr/>
        </p:nvPicPr>
        <p:blipFill>
          <a:blip r:embed="rId1"/>
          <a:stretch/>
        </p:blipFill>
        <p:spPr>
          <a:xfrm>
            <a:off x="0" y="85500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1" descr="06-dictionary-in-python-6-638.jpg"/>
          <p:cNvPicPr/>
          <p:nvPr/>
        </p:nvPicPr>
        <p:blipFill>
          <a:blip r:embed="rId1"/>
          <a:stretch/>
        </p:blipFill>
        <p:spPr>
          <a:xfrm>
            <a:off x="0" y="85500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1" descr="07-dictionary-in-python-7-638.jpg"/>
          <p:cNvPicPr/>
          <p:nvPr/>
        </p:nvPicPr>
        <p:blipFill>
          <a:blip r:embed="rId1"/>
          <a:stretch/>
        </p:blipFill>
        <p:spPr>
          <a:xfrm>
            <a:off x="0" y="85500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1" descr="08-dictionary-in-python-8-638.jpg"/>
          <p:cNvPicPr/>
          <p:nvPr/>
        </p:nvPicPr>
        <p:blipFill>
          <a:blip r:embed="rId1"/>
          <a:stretch/>
        </p:blipFill>
        <p:spPr>
          <a:xfrm>
            <a:off x="0" y="85500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1" descr="09-dictionary-in-python-9-638.jpg"/>
          <p:cNvPicPr/>
          <p:nvPr/>
        </p:nvPicPr>
        <p:blipFill>
          <a:blip r:embed="rId1"/>
          <a:stretch/>
        </p:blipFill>
        <p:spPr>
          <a:xfrm>
            <a:off x="0" y="85500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1" descr="10-dictionary-in-python-10-638.jpg"/>
          <p:cNvPicPr/>
          <p:nvPr/>
        </p:nvPicPr>
        <p:blipFill>
          <a:blip r:embed="rId1"/>
          <a:stretch/>
        </p:blipFill>
        <p:spPr>
          <a:xfrm>
            <a:off x="0" y="85500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Application>LibreOffice/24.2.1.2$Windows_X86_64 LibreOffice_project/db4def46b0453cc22e2d0305797cf981b68ef5ac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en-IN</dc:language>
  <cp:lastModifiedBy/>
  <dcterms:modified xsi:type="dcterms:W3CDTF">2024-08-10T20:24:22Z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