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jp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6.jp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7.jp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jp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jp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8.jp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List-in-Python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List-in-Python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List-in-Python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List-in-Python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List-in-Python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List-in-Python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List-in-Python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List-in-Python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List-in-Python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List-in-Python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List-in-Python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List-in-Python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List-in-Python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-List-in-Python-2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-List-in-Python-2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3-List-in-Python-2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4-List-in-Python-2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5-List-in-Python-2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6-List-in-Python-2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7-List-in-Python-2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8-List-in-Python-2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9-List-in-Python-2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List-in-Python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0-List-in-Python-3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1-List-in-Python-3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2-List-in-Python-3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3-List-in-Python-3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4-List-in-Python-3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5-List-in-Python-3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6-List-in-Python-3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7-List-in-Python-3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8-List-in-Python-3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9-List-in-Python-3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List-in-Python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List-in-Python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List-in-Python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List-in-Python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List-in-Python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List-in-Python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