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kinter-Python-Tutorial-Python-GUI-Programming-Using-Tkinter-Tutorial-Python-Training-Edureka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kinter-Python-Tutorial-Python-GUI-Programming-Using-Tkinter-Tutorial-Python-Training-Edureka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kinter-Python-Tutorial-Python-GUI-Programming-Using-Tkinter-Tutorial-Python-Training-Edureka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kinter-Python-Tutorial-Python-GUI-Programming-Using-Tkinter-Tutorial-Python-Training-Edureka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kinter-Python-Tutorial-Python-GUI-Programming-Using-Tkinter-Tutorial-Python-Training-Edureka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kinter-Python-Tutorial-Python-GUI-Programming-Using-Tkinter-Tutorial-Python-Training-Edureka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kinter-Python-Tutorial-Python-GUI-Programming-Using-Tkinter-Tutorial-Python-Training-Edureka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kinter-Python-Tutorial-Python-GUI-Programming-Using-Tkinter-Tutorial-Python-Training-Edureka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Tkinter-Python-Tutorial-Python-GUI-Programming-Using-Tkinter-Tutorial-Python-Training-Edureka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Tkinter-Python-Tutorial-Python-GUI-Programming-Using-Tkinter-Tutorial-Python-Training-Edureka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Tkinter-Python-Tutorial-Python-GUI-Programming-Using-Tkinter-Tutorial-Python-Training-Edureka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kinter-Python-Tutorial-Python-GUI-Programming-Using-Tkinter-Tutorial-Python-Training-Edureka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Tkinter-Python-Tutorial-Python-GUI-Programming-Using-Tkinter-Tutorial-Python-Training-Edureka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Tkinter-Python-Tutorial-Python-GUI-Programming-Using-Tkinter-Tutorial-Python-Training-Edureka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Tkinter-Python-Tutorial-Python-GUI-Programming-Using-Tkinter-Tutorial-Python-Training-Edureka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Tkinter-Python-Tutorial-Python-GUI-Programming-Using-Tkinter-Tutorial-Python-Training-Edureka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Tkinter-Python-Tutorial-Python-GUI-Programming-Using-Tkinter-Tutorial-Python-Training-Edureka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Tkinter-Python-Tutorial-Python-GUI-Programming-Using-Tkinter-Tutorial-Python-Training-Edureka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Tkinter-Python-Tutorial-Python-GUI-Programming-Using-Tkinter-Tutorial-Python-Training-Edureka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Tkinter-Python-Tutorial-Python-GUI-Programming-Using-Tkinter-Tutorial-Python-Training-Edureka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Tkinter-Python-Tutorial-Python-GUI-Programming-Using-Tkinter-Tutorial-Python-Training-Edureka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Tkinter-Python-Tutorial-Python-GUI-Programming-Using-Tkinter-Tutorial-Python-Training-Edureka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kinter-Python-Tutorial-Python-GUI-Programming-Using-Tkinter-Tutorial-Python-Training-Edureka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Tkinter-Python-Tutorial-Python-GUI-Programming-Using-Tkinter-Tutorial-Python-Training-Edureka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Tkinter-Python-Tutorial-Python-GUI-Programming-Using-Tkinter-Tutorial-Python-Training-Edureka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Tkinter-Python-Tutorial-Python-GUI-Programming-Using-Tkinter-Tutorial-Python-Training-Edureka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Tkinter-Python-Tutorial-Python-GUI-Programming-Using-Tkinter-Tutorial-Python-Training-Edureka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Tkinter-Python-Tutorial-Python-GUI-Programming-Using-Tkinter-Tutorial-Python-Training-Edureka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Tkinter-Python-Tutorial-Python-GUI-Programming-Using-Tkinter-Tutorial-Python-Training-Edureka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Tkinter-Python-Tutorial-Python-GUI-Programming-Using-Tkinter-Tutorial-Python-Training-Edureka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Tkinter-Python-Tutorial-Python-GUI-Programming-Using-Tkinter-Tutorial-Python-Training-Edureka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Tkinter-Python-Tutorial-Python-GUI-Programming-Using-Tkinter-Tutorial-Python-Training-Edureka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Tkinter-Python-Tutorial-Python-GUI-Programming-Using-Tkinter-Tutorial-Python-Training-Edureka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kinter-Python-Tutorial-Python-GUI-Programming-Using-Tkinter-Tutorial-Python-Training-Edureka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Tkinter-Python-Tutorial-Python-GUI-Programming-Using-Tkinter-Tutorial-Python-Training-Edureka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Tkinter-Python-Tutorial-Python-GUI-Programming-Using-Tkinter-Tutorial-Python-Training-Edureka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Tkinter-Python-Tutorial-Python-GUI-Programming-Using-Tkinter-Tutorial-Python-Training-Edureka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Tkinter-Python-Tutorial-Python-GUI-Programming-Using-Tkinter-Tutorial-Python-Training-Edureka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Tkinter-Python-Tutorial-Python-GUI-Programming-Using-Tkinter-Tutorial-Python-Training-Edureka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Tkinter-Python-Tutorial-Python-GUI-Programming-Using-Tkinter-Tutorial-Python-Training-Edureka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Tkinter-Python-Tutorial-Python-GUI-Programming-Using-Tkinter-Tutorial-Python-Training-Edureka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Tkinter-Python-Tutorial-Python-GUI-Programming-Using-Tkinter-Tutorial-Python-Training-Edureka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kinter-Python-Tutorial-Python-GUI-Programming-Using-Tkinter-Tutorial-Python-Training-Edureka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kinter-Python-Tutorial-Python-GUI-Programming-Using-Tkinter-Tutorial-Python-Training-Edureka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kinter-Python-Tutorial-Python-GUI-Programming-Using-Tkinter-Tutorial-Python-Training-Edureka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kinter-Python-Tutorial-Python-GUI-Programming-Using-Tkinter-Tutorial-Python-Training-Edureka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kinter-Python-Tutorial-Python-GUI-Programming-Using-Tkinter-Tutorial-Python-Training-Edureka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