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042107-493D-4C82-ADE7-B05D975696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2F8019F-9333-480A-9503-5C6DC616D4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42E8601-5E89-4E97-A288-DCC08C655D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5AC921-EC78-4A5E-BE82-42532A3F55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289E7B-42B2-48AB-B7D7-4FB2B67A64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184B0B-03F4-48A1-AAAF-9C7463E541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236791C-531C-4A0B-B402-A222AF207C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A69FDEF-38A5-4A2C-A1B8-6A3ECB780C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E91019F-C8FD-42C2-88DC-02C5DEC629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91E3333-D18F-40C9-BE3A-6557CB123D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D36921A-0BCD-434A-9907-2C2B7FF4BD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8C02981-A917-4FCC-8241-E1EEAD8F721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C9E27E2-5FC0-4185-92A6-C53A3665E4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9246375-C1EF-4A9B-B09C-54D2EDA84A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F6295BB-A712-4D3E-9705-6A2A76275F5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473194-F9C9-4535-BD7C-8C89F3B7DF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CCFD9C0-7C66-40AC-BBCF-4366CD80EC8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CD8DFFE-5ED8-4D2F-8927-DAF1D942E4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49A874D-3256-48B5-A8F3-1F79BD338C8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ED56FE0-FC72-4D18-B7D8-3B548D1C87B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F6711CA-C67F-4233-A461-2CF37823B85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F601EF4-6F10-425D-9D5D-213AD24DB78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String Methods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4" name="Picture 2" descr="temp_9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Picture 2" descr="temp_10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2" descr="temp_11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Picture 2" descr="temp_1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2" name="Picture 2" descr="temp_13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Picture 2" descr="temp_14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6" name="Picture 2" descr="temp_15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Picture 2" descr="temp_16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0" name="Picture 2" descr="temp_17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2" name="Picture 2" descr="temp_1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8" name="Picture 2" descr="temp_1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4" name="Picture 2" descr="temp_19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6" name="Picture 2" descr="temp_20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8" name="Picture 2" descr="temp_21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0" name="Picture 2" descr="temp_2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2" name="Picture 2" descr="temp_23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4" name="Picture 2" descr="temp_24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6" name="Picture 2" descr="temp_25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8" name="Picture 2" descr="temp_26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0" name="Picture 2" descr="temp_27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0" name="Picture 2" descr="temp_2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2" name="Picture 2" descr="temp_3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4" name="Picture 2" descr="temp_4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6" name="Picture 2" descr="temp_5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8" name="Picture 2" descr="temp_6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0" name="Picture 2" descr="temp_7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2" name="Picture 2" descr="temp_8.jpg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LibreOffice/24.2.1.2$Windows_X86_64 LibreOffice_project/db4def46b0453cc22e2d0305797cf981b68ef5ac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2024-09-25T20:12:34Z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