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3EB4EB-85E1-4FED-A36E-9D827350F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021B444-9BAE-4F02-A486-BCEA5EEE2D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28C9D7C-D992-42AA-843B-D563083A41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7A1959-6079-4689-949D-46529A213B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CF8A08-14CB-4546-944F-6AA202D1D3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3CB7F1-003C-4D4A-AA6B-6831D41A63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94186D2-B25F-471A-94E2-1B764CE9F2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75AD8D-2D30-4002-8498-7E36258720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0221209-362C-4757-A8D8-A75AF24EAE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860DD50-5A4A-458F-8550-9F70955FCA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FFEAE6A-6FE6-48D8-B28B-327D51081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E1818C-A0A9-436A-81F7-1098B7B5EB7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9C581B-8918-41FE-8487-A0D1FA9872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23BCFA2-0F94-4FF9-9CBE-BD22B2B87BA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C46D50-C4F6-4630-B9B0-66AF41A14E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18E58F-89F1-4D6B-A762-E7CC8C22B3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D0D6D76-4B6C-4C86-99CC-669AD7B65C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7BEA90-76B3-4188-BDC3-2AE9CA2B4B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1C995A4-2964-41BF-B3A7-F629CC338A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1D7A8E-F837-46F5-81E4-D2B5295EE3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C33619-988C-4279-92DF-745E8DB7D2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F87B931-B21E-4AEF-9411-6B6E75D25B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7" name="Picture 2" descr="temp_0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Picture 2" descr="temp_9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2" descr="temp_10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2" descr="temp_1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Picture 2" descr="temp_1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2" descr="temp_1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Picture 2" descr="temp_1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Picture 2" descr="temp_1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0" name="Picture 2" descr="temp_16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2" name="Picture 2" descr="temp_17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4" name="Picture 2" descr="temp_1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9" name="Picture 2" descr="temp_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6" name="Picture 2" descr="temp_19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Picture 2" descr="temp_20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0" name="Picture 2" descr="temp_2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2" name="Picture 2" descr="temp_2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Picture 2" descr="temp_2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1" name="Picture 2" descr="temp_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Picture 2" descr="temp_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Picture 2" descr="temp_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Picture 2" descr="temp_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icture 2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t" anchorCtr="1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Inheritance in python: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Inheritance in python is a mechanism where one class is allowed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inherit the variables and methods of another class.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Types of inheritance: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Single inheritance.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Multiple Inheritance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Multi-level Inheritance.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Hierarchical Inheritance.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Hybrid Inheritance.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1" descr="temp_6.jpg"/>
          <p:cNvPicPr/>
          <p:nvPr/>
        </p:nvPicPr>
        <p:blipFill>
          <a:blip r:embed="rId2"/>
          <a:stretch/>
        </p:blipFill>
        <p:spPr>
          <a:xfrm>
            <a:off x="360" y="36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2" name="Picture 2" descr="temp_7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Picture 2" descr="temp_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2024-10-02T19:40:24Z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