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e994e1b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e994e1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e994e3d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e994e3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e994e3df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e994e3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e994e3df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e994e3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e994e3d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e994e3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8e994e3df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8e994e3d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8e994e3df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8e994e3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e994e3df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e994e3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e994e1b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e994e1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e994e3d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e994e3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e994e3d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e994e3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e994e3d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e994e3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e994e3df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e994e3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e994e3d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e994e3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e994e3df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e994e3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e994e3df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e994e3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234900" y="34988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Recommender Systems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29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ctrTitle"/>
          </p:nvPr>
        </p:nvSpPr>
        <p:spPr>
          <a:xfrm>
            <a:off x="774600" y="1741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What do you need for a good result?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Recommenders can’t make good predictions unless they have a lot of good data to work with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31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774600" y="1360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Recommender System = Top N Recommender System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Gives user N number of recommendations 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0"/>
            <a:ext cx="9144000" cy="13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1079400" y="603150"/>
            <a:ext cx="75948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Architecture Example - Top N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764525" y="2315900"/>
            <a:ext cx="1577400" cy="1059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Individual interests</a:t>
            </a:r>
            <a:endParaRPr b="1" sz="1100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742750" y="1688900"/>
            <a:ext cx="1841700" cy="1018200"/>
          </a:xfrm>
          <a:prstGeom prst="rect">
            <a:avLst/>
          </a:prstGeom>
          <a:solidFill>
            <a:srgbClr val="42424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Candidate generation</a:t>
            </a:r>
            <a:endParaRPr b="1"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691675" y="2315900"/>
            <a:ext cx="629700" cy="752400"/>
          </a:xfrm>
          <a:prstGeom prst="rightArrow">
            <a:avLst>
              <a:gd fmla="val 50000" name="adj1"/>
              <a:gd fmla="val 48428" name="adj2"/>
            </a:avLst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742750" y="2879250"/>
            <a:ext cx="1841700" cy="1059900"/>
          </a:xfrm>
          <a:prstGeom prst="rect">
            <a:avLst/>
          </a:prstGeom>
          <a:solidFill>
            <a:srgbClr val="42424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Candidate ranking</a:t>
            </a:r>
            <a:endParaRPr b="1"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742750" y="4111300"/>
            <a:ext cx="1841700" cy="694200"/>
          </a:xfrm>
          <a:prstGeom prst="rect">
            <a:avLst/>
          </a:prstGeom>
          <a:solidFill>
            <a:srgbClr val="42424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Filtering </a:t>
            </a:r>
            <a:endParaRPr b="1"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337050" y="1625850"/>
            <a:ext cx="2151300" cy="1109400"/>
          </a:xfrm>
          <a:prstGeom prst="rect">
            <a:avLst/>
          </a:prstGeom>
          <a:solidFill>
            <a:srgbClr val="42424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Item similarities</a:t>
            </a:r>
            <a:endParaRPr b="1"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645825" y="1732150"/>
            <a:ext cx="629700" cy="466800"/>
          </a:xfrm>
          <a:prstGeom prst="rightArrow">
            <a:avLst>
              <a:gd fmla="val 50000" name="adj1"/>
              <a:gd fmla="val 48428" name="adj2"/>
            </a:avLst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 flipH="1">
            <a:off x="5645825" y="2283487"/>
            <a:ext cx="629700" cy="466800"/>
          </a:xfrm>
          <a:prstGeom prst="rightArrow">
            <a:avLst>
              <a:gd fmla="val 50000" name="adj1"/>
              <a:gd fmla="val 48428" name="adj2"/>
            </a:avLst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0" y="0"/>
            <a:ext cx="9144000" cy="22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ctrTitle"/>
          </p:nvPr>
        </p:nvSpPr>
        <p:spPr>
          <a:xfrm>
            <a:off x="774600" y="1589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1. </a:t>
            </a:r>
            <a:r>
              <a:rPr lang="en" sz="3600">
                <a:solidFill>
                  <a:schemeClr val="dk2"/>
                </a:solidFill>
              </a:rPr>
              <a:t>Candidate Generation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If a current user watches a movie, recommendations are generated with the help of actual historical data of other people who watched movies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24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ctrTitle"/>
          </p:nvPr>
        </p:nvSpPr>
        <p:spPr>
          <a:xfrm>
            <a:off x="774600" y="2275250"/>
            <a:ext cx="52785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2. Candidate Ranking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Recommended items are ranked (if an item comes more than once in our recommendations) and sorted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descr="Cumulation, Paper, Pile, Sort, Stack"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64500" y="586200"/>
            <a:ext cx="3372626" cy="2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7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type="ctrTitle"/>
          </p:nvPr>
        </p:nvSpPr>
        <p:spPr>
          <a:xfrm>
            <a:off x="774600" y="1970450"/>
            <a:ext cx="4587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3. Filtering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Already appeared recommendations and offensive ones are removed 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Shortlisted to N number of items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249" y="1476450"/>
            <a:ext cx="2256825" cy="24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ctrTitle"/>
          </p:nvPr>
        </p:nvSpPr>
        <p:spPr>
          <a:xfrm>
            <a:off x="3234900" y="34988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Recommender Systems </a:t>
            </a:r>
            <a:r>
              <a:rPr lang="en" sz="3800">
                <a:solidFill>
                  <a:schemeClr val="dk2"/>
                </a:solidFill>
              </a:rPr>
              <a:t>✓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Recommender system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 Subclass of information filtering systems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Seeks to predict the rating/preference a user would give an item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14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695875" y="2365200"/>
            <a:ext cx="3756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Advertisements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Movies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Videos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Articles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Music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4697375" y="3213300"/>
            <a:ext cx="4163700" cy="18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People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Search results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Photographs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Accounts to follow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...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935750" y="-884650"/>
            <a:ext cx="7085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Recommender system examples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26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Building a recommender system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Not trivial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Has its own challenges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622200" y="-758350"/>
            <a:ext cx="8121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Item-Based Collaborative Filtering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79" y="2658908"/>
            <a:ext cx="1897251" cy="18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077725" y="2412775"/>
            <a:ext cx="2076900" cy="10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buy</a:t>
            </a:r>
            <a:endParaRPr sz="800">
              <a:solidFill>
                <a:srgbClr val="424242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 flipH="1">
            <a:off x="2833725" y="3711350"/>
            <a:ext cx="2406000" cy="10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424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recommend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5721325" y="2354125"/>
            <a:ext cx="7350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A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>
            <p:ph type="ctrTitle"/>
          </p:nvPr>
        </p:nvSpPr>
        <p:spPr>
          <a:xfrm>
            <a:off x="5721325" y="3848525"/>
            <a:ext cx="7350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B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721325" y="2965056"/>
            <a:ext cx="542400" cy="939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6456325" y="3106425"/>
            <a:ext cx="21132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similar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4000" cy="24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ctrTitle"/>
          </p:nvPr>
        </p:nvSpPr>
        <p:spPr>
          <a:xfrm>
            <a:off x="774600" y="1741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It starts with data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Implicit data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Explicit data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0"/>
            <a:ext cx="9144000" cy="25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ctrTitle"/>
          </p:nvPr>
        </p:nvSpPr>
        <p:spPr>
          <a:xfrm>
            <a:off x="774600" y="21990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Implicit data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</a:rPr>
              <a:t>Understand users through click-data or stream-data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</a:rPr>
              <a:t>Prone to frauds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350" y="306175"/>
            <a:ext cx="2087725" cy="20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774600" y="21990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Implicit data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</a:rPr>
              <a:t>Amazon has so much that they don’t need better algorithms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 simple algorithms work well when you have a huge amount of data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9144000" cy="24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774600" y="1741850"/>
            <a:ext cx="5759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Explicit </a:t>
            </a:r>
            <a:r>
              <a:rPr lang="en" sz="3600">
                <a:solidFill>
                  <a:schemeClr val="dk2"/>
                </a:solidFill>
              </a:rPr>
              <a:t>data 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</a:rPr>
              <a:t>Collected with feedback, survey or ratings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Not everyone will fill these out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05" y="1067200"/>
            <a:ext cx="2091817" cy="26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