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PLACE LIKE HOME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IBM COURSERA CAPSTONE PROJECT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9700260" y="5846445"/>
            <a:ext cx="2220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By</a:t>
            </a:r>
            <a:endParaRPr lang="en-US" sz="2000" b="1"/>
          </a:p>
          <a:p>
            <a:r>
              <a:rPr lang="en-US" sz="2000" b="1"/>
              <a:t>Siddarth Nataraj</a:t>
            </a:r>
            <a:endParaRPr 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The “Parkwoods” neighborhood is clustered with four other neighborhoods from New York in cluster 4. </a:t>
            </a:r>
            <a:endParaRPr lang="en-US" sz="2800"/>
          </a:p>
          <a:p>
            <a:pPr algn="just"/>
            <a:r>
              <a:rPr lang="en-US" sz="2800"/>
              <a:t>This means that these neighborhoods have some similar properties. </a:t>
            </a:r>
            <a:endParaRPr lang="en-US" sz="2800"/>
          </a:p>
          <a:p>
            <a:pPr algn="just"/>
            <a:r>
              <a:rPr lang="en-US" sz="2800"/>
              <a:t>Likewise this whole process can be applied to any other neighborhoods data. </a:t>
            </a:r>
            <a:endParaRPr lang="en-US" sz="2800"/>
          </a:p>
          <a:p>
            <a:pPr algn="just"/>
            <a:r>
              <a:rPr lang="en-US" sz="2800"/>
              <a:t>Therefore a person who’s moving need not go through a nightmare of physically visiting innumerable places to find the one that resembles their home. 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This project emphasizes the need to compare neighborhoods and find similarity between them.</a:t>
            </a:r>
            <a:endParaRPr lang="en-US" sz="2800"/>
          </a:p>
          <a:p>
            <a:pPr algn="just"/>
            <a:r>
              <a:rPr lang="en-US" sz="2800"/>
              <a:t>This helps people who are moving from one place to another find a place to settle quickly and easily.</a:t>
            </a:r>
            <a:endParaRPr lang="en-US" sz="2800"/>
          </a:p>
          <a:p>
            <a:pPr algn="just"/>
            <a:r>
              <a:rPr lang="en-US" sz="2800"/>
              <a:t>Here I’ve taken one neighborhood from Toronto city and comapred it with all the neighborhoods in New York city to find out the ones that are similar.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Toronto Data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The Toronto neighborhood data is obtained from a Wikipedia page and a CSV file.</a:t>
            </a:r>
            <a:endParaRPr lang="en-US" sz="2800"/>
          </a:p>
          <a:p>
            <a:pPr algn="just"/>
            <a:r>
              <a:rPr lang="en-US" sz="2800"/>
              <a:t>For convenience to identify the neighborhood in the later section of the problem, a city column has been added with a singular value “Toronto”.</a:t>
            </a:r>
            <a:endParaRPr lang="en-US" sz="280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305" y="3720465"/>
            <a:ext cx="5788025" cy="179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New York Data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The New York Neighborhood data is obtained from a JSON file. </a:t>
            </a:r>
            <a:endParaRPr lang="en-US" sz="2800"/>
          </a:p>
          <a:p>
            <a:pPr algn="just"/>
            <a:r>
              <a:rPr lang="en-US" sz="2800"/>
              <a:t>The columns are similar to Toronto data and a city column is added with value “New York”.</a:t>
            </a:r>
            <a:endParaRPr lang="en-US" sz="2800"/>
          </a:p>
          <a:p>
            <a:pPr marL="0" indent="0" algn="just">
              <a:buNone/>
            </a:pPr>
            <a:endParaRPr lang="en-US" sz="280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25" y="2846705"/>
            <a:ext cx="5060950" cy="238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The “Parkwoods” neighborhood from “North York” borough is taken from Toronto data and inserted into a new data-frame along with the New York data-frame. </a:t>
            </a:r>
            <a:endParaRPr lang="en-US" sz="2800"/>
          </a:p>
          <a:p>
            <a:pPr algn="just"/>
            <a:r>
              <a:rPr lang="en-US" sz="2800"/>
              <a:t>The nearby venues are obtained for the new neighborhoods in the data-frame with the radius set as 300.</a:t>
            </a:r>
            <a:endParaRPr lang="en-US" sz="2800"/>
          </a:p>
          <a:p>
            <a:pPr algn="just"/>
            <a:r>
              <a:rPr lang="en-US" sz="2800"/>
              <a:t>The number of venues obtained for each neighborhood is determined.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Venues for each neighborhood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6820" y="968375"/>
            <a:ext cx="9738360" cy="532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Dataframe with top 10 venues in each neighborhood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852930"/>
            <a:ext cx="10972800" cy="268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K-Means clustering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Clustering is done on the above data-frame using the K-Means methodology. </a:t>
            </a:r>
            <a:endParaRPr lang="en-US" sz="2800"/>
          </a:p>
          <a:p>
            <a:pPr algn="just"/>
            <a:r>
              <a:rPr lang="en-US" sz="2800"/>
              <a:t>The data-frame is divided into 6 clusters. </a:t>
            </a:r>
            <a:endParaRPr lang="en-US" sz="2800"/>
          </a:p>
          <a:p>
            <a:pPr algn="just"/>
            <a:r>
              <a:rPr lang="en-US" sz="2800"/>
              <a:t>The cluster label for each row is inserted to indicate to which cluster the respective neighborhood belongs.</a:t>
            </a:r>
            <a:endParaRPr lang="en-US" sz="2800"/>
          </a:p>
          <a:p>
            <a:pPr algn="just"/>
            <a:r>
              <a:rPr lang="en-US" sz="2800"/>
              <a:t>The “North york” neighborhood is identified and from the cluster label column, it is found out that it belongs to cluster 4.</a:t>
            </a:r>
            <a:endParaRPr lang="en-US" sz="2800"/>
          </a:p>
          <a:p>
            <a:pPr marL="0" indent="0" algn="just">
              <a:buNone/>
            </a:pPr>
            <a:endParaRPr lang="en-US" sz="280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670" y="4650740"/>
            <a:ext cx="4010660" cy="13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Visualization of the cluster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800"/>
              <a:t>When the cluster 4 is investigated, it is found out that four other neighborhoods from New York has been clustered within. </a:t>
            </a:r>
            <a:endParaRPr lang="en-US" sz="2800"/>
          </a:p>
          <a:p>
            <a:pPr algn="just"/>
            <a:r>
              <a:rPr lang="en-US" sz="2800"/>
              <a:t>These neighborhoods are visualized on the New York map.</a:t>
            </a:r>
            <a:endParaRPr lang="en-US" sz="2800"/>
          </a:p>
          <a:p>
            <a:pPr marL="0" indent="0" algn="just">
              <a:buNone/>
            </a:pPr>
            <a:endParaRPr lang="en-US" sz="280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685" y="2750820"/>
            <a:ext cx="5549265" cy="346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Presentation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PLACE LIKE HOME</dc:title>
  <dc:creator/>
  <cp:lastModifiedBy>Siddarth N</cp:lastModifiedBy>
  <cp:revision>9</cp:revision>
  <dcterms:created xsi:type="dcterms:W3CDTF">2021-05-01T07:28:46Z</dcterms:created>
  <dcterms:modified xsi:type="dcterms:W3CDTF">2021-05-01T07:58:21Z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