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7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1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9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0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4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4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70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4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01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7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AF51-9140-5846-AE58-E4748101872F}" type="datetimeFigureOut">
              <a:rPr lang="it-IT" smtClean="0"/>
              <a:t>13/11/19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e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53901" y="2264141"/>
            <a:ext cx="4348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a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788584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3686447" y="3065948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794639" y="1134608"/>
            <a:ext cx="20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r>
              <a:rPr lang="it-IT" dirty="0" smtClean="0"/>
              <a:t>nome 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788584" y="4076116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5177852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351123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12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94639" y="2264141"/>
            <a:ext cx="510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(a)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415849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3686447" y="3065948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80489" y="1134608"/>
            <a:ext cx="20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r>
              <a:rPr lang="it-IT" dirty="0" smtClean="0"/>
              <a:t>nome 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788584" y="4076116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5177852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351123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4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14487" y="2264141"/>
            <a:ext cx="752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(</a:t>
            </a:r>
            <a:r>
              <a:rPr lang="it-IT" sz="4800" dirty="0" err="1" smtClean="0">
                <a:latin typeface="Courier"/>
                <a:cs typeface="Courier"/>
              </a:rPr>
              <a:t>String</a:t>
            </a:r>
            <a:r>
              <a:rPr lang="it-IT" sz="4800" dirty="0" smtClean="0">
                <a:latin typeface="Courier"/>
                <a:cs typeface="Courier"/>
              </a:rPr>
              <a:t> a)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415849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5135958" y="3038337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80489" y="1134608"/>
            <a:ext cx="208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238095" y="4048505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6820630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5993901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8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g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" y="1371587"/>
            <a:ext cx="2838778" cy="2838778"/>
          </a:xfrm>
          <a:prstGeom prst="rect">
            <a:avLst/>
          </a:prstGeom>
        </p:spPr>
      </p:pic>
      <p:pic>
        <p:nvPicPr>
          <p:cNvPr id="5" name="Immagine 4" descr="cgr_logo_j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71" y="4210365"/>
            <a:ext cx="1059589" cy="1059589"/>
          </a:xfrm>
          <a:prstGeom prst="rect">
            <a:avLst/>
          </a:prstGeom>
        </p:spPr>
      </p:pic>
      <p:pic>
        <p:nvPicPr>
          <p:cNvPr id="6" name="Immagine 5" descr="cgr_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75" y="1130082"/>
            <a:ext cx="2277803" cy="1708352"/>
          </a:xfrm>
          <a:prstGeom prst="rect">
            <a:avLst/>
          </a:prstGeom>
        </p:spPr>
      </p:pic>
      <p:pic>
        <p:nvPicPr>
          <p:cNvPr id="8" name="Immagine 7" descr="cgr_foto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62" y="2678024"/>
            <a:ext cx="2043121" cy="1532341"/>
          </a:xfrm>
          <a:prstGeom prst="rect">
            <a:avLst/>
          </a:prstGeom>
        </p:spPr>
      </p:pic>
      <p:pic>
        <p:nvPicPr>
          <p:cNvPr id="10" name="Immagine 9" descr="cgr_foto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96" y="4112193"/>
            <a:ext cx="2306788" cy="1535455"/>
          </a:xfrm>
          <a:prstGeom prst="rect">
            <a:avLst/>
          </a:prstGeom>
        </p:spPr>
      </p:pic>
      <p:pic>
        <p:nvPicPr>
          <p:cNvPr id="7" name="Immagine 6" descr="cgr_foto2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01" y="1520751"/>
            <a:ext cx="3090036" cy="2314545"/>
          </a:xfrm>
          <a:prstGeom prst="rect">
            <a:avLst/>
          </a:prstGeom>
        </p:spPr>
      </p:pic>
      <p:pic>
        <p:nvPicPr>
          <p:cNvPr id="9" name="Immagine 8" descr="cgr_haskell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62" y="4681378"/>
            <a:ext cx="2208568" cy="16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Macintosh PowerPoint</Application>
  <PresentationFormat>Presentazione su schermo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>asd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asd asd</dc:creator>
  <cp:lastModifiedBy>asd asd</cp:lastModifiedBy>
  <cp:revision>5</cp:revision>
  <dcterms:created xsi:type="dcterms:W3CDTF">2019-11-11T15:42:38Z</dcterms:created>
  <dcterms:modified xsi:type="dcterms:W3CDTF">2019-11-13T16:46:23Z</dcterms:modified>
</cp:coreProperties>
</file>