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7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1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9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0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4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4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70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4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01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7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AF51-9140-5846-AE58-E4748101872F}" type="datetimeFigureOut">
              <a:rPr lang="it-IT" smtClean="0"/>
              <a:t>11/11/19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6BEA-73B5-FD44-9B8F-6365485E07E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53901" y="2264141"/>
            <a:ext cx="4348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a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788584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3686447" y="3065948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794639" y="1134608"/>
            <a:ext cx="20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r>
              <a:rPr lang="it-IT" dirty="0" smtClean="0"/>
              <a:t>nome 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788584" y="4076116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5177852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351123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12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94639" y="2264141"/>
            <a:ext cx="510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(a)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415849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3686447" y="3065948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80489" y="1134608"/>
            <a:ext cx="208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r>
              <a:rPr lang="it-IT" dirty="0" smtClean="0"/>
              <a:t>nome 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788584" y="4076116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5177852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351123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4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14487" y="2264141"/>
            <a:ext cx="752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latin typeface="Courier"/>
                <a:cs typeface="Courier"/>
              </a:rPr>
              <a:t>(</a:t>
            </a:r>
            <a:r>
              <a:rPr lang="it-IT" sz="4800" dirty="0" err="1" smtClean="0">
                <a:latin typeface="Courier"/>
                <a:cs typeface="Courier"/>
              </a:rPr>
              <a:t>String</a:t>
            </a:r>
            <a:r>
              <a:rPr lang="it-IT" sz="4800" dirty="0" smtClean="0">
                <a:latin typeface="Courier"/>
                <a:cs typeface="Courier"/>
              </a:rPr>
              <a:t> a) -&gt; a + a</a:t>
            </a:r>
            <a:endParaRPr lang="it-IT" sz="4800" dirty="0">
              <a:latin typeface="Courier"/>
              <a:cs typeface="Courier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2415849" y="1767134"/>
            <a:ext cx="0" cy="60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5135958" y="3038337"/>
            <a:ext cx="0" cy="8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380489" y="1134608"/>
            <a:ext cx="208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parametro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238095" y="4048505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simbolo funzione</a:t>
            </a:r>
            <a:endParaRPr lang="it-IT" dirty="0"/>
          </a:p>
        </p:txBody>
      </p:sp>
      <p:sp>
        <p:nvSpPr>
          <p:cNvPr id="12" name="Parentesi graffa chiusa 11"/>
          <p:cNvSpPr/>
          <p:nvPr/>
        </p:nvSpPr>
        <p:spPr>
          <a:xfrm rot="16200000">
            <a:off x="6820630" y="1146974"/>
            <a:ext cx="442302" cy="201292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5993901" y="1216923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output</a:t>
            </a:r>
          </a:p>
          <a:p>
            <a:r>
              <a:rPr lang="it-IT" dirty="0" smtClean="0"/>
              <a:t>calcolo della funzione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820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Macintosh PowerPoint</Application>
  <PresentationFormat>Presentazione su schermo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>asd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asd asd</dc:creator>
  <cp:lastModifiedBy>asd asd</cp:lastModifiedBy>
  <cp:revision>4</cp:revision>
  <dcterms:created xsi:type="dcterms:W3CDTF">2019-11-11T15:42:38Z</dcterms:created>
  <dcterms:modified xsi:type="dcterms:W3CDTF">2019-11-11T16:04:39Z</dcterms:modified>
</cp:coreProperties>
</file>