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BF_D7FB2A5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FFF838-6D05-03EB-8765-2274D5EF64A8}" name="Vo, Eirlys (vopq)" initials="EV" userId="S::vopq@mail.uc.edu::aa51f97e-ec47-4d79-be02-a3e8283562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47AB3-8C2D-884D-BE48-FEB9023B3C20}" v="1" dt="2024-09-26T03:23:23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9" autoAdjust="0"/>
    <p:restoredTop sz="94960" autoAdjust="0"/>
  </p:normalViewPr>
  <p:slideViewPr>
    <p:cSldViewPr snapToGrid="0">
      <p:cViewPr varScale="1">
        <p:scale>
          <a:sx n="125" d="100"/>
          <a:sy n="12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2:56.720" v="1594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20T19:22:56.720" v="1594" actId="20577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20T19:22:56.720" v="1594" actId="20577"/>
          <ac:spMkLst>
            <pc:docMk/>
            <pc:sldMk cId="3321584755" sldId="256"/>
            <ac:spMk id="2" creationId="{15786743-3FC5-7F2F-AA53-2E6648F49FA5}"/>
          </ac:spMkLst>
        </pc:spChg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  <pc:docChgLst>
    <pc:chgData name="Vo, Eirlys (vopq)" userId="aa51f97e-ec47-4d79-be02-a3e82835624f" providerId="ADAL" clId="{AC447AB3-8C2D-884D-BE48-FEB9023B3C20}"/>
    <pc:docChg chg="undo custSel modSld">
      <pc:chgData name="Vo, Eirlys (vopq)" userId="aa51f97e-ec47-4d79-be02-a3e82835624f" providerId="ADAL" clId="{AC447AB3-8C2D-884D-BE48-FEB9023B3C20}" dt="2024-09-27T14:16:07.442" v="1" actId="1076"/>
      <pc:docMkLst>
        <pc:docMk/>
      </pc:docMkLst>
      <pc:sldChg chg="modSp mod">
        <pc:chgData name="Vo, Eirlys (vopq)" userId="aa51f97e-ec47-4d79-be02-a3e82835624f" providerId="ADAL" clId="{AC447AB3-8C2D-884D-BE48-FEB9023B3C20}" dt="2024-09-27T14:16:07.442" v="1" actId="1076"/>
        <pc:sldMkLst>
          <pc:docMk/>
          <pc:sldMk cId="2816765906" sldId="457"/>
        </pc:sldMkLst>
        <pc:spChg chg="mod">
          <ac:chgData name="Vo, Eirlys (vopq)" userId="aa51f97e-ec47-4d79-be02-a3e82835624f" providerId="ADAL" clId="{AC447AB3-8C2D-884D-BE48-FEB9023B3C20}" dt="2024-09-27T14:16:07.442" v="1" actId="1076"/>
          <ac:spMkLst>
            <pc:docMk/>
            <pc:sldMk cId="2816765906" sldId="457"/>
            <ac:spMk id="8" creationId="{5E1858F5-406D-E0EE-3EC9-71441536648F}"/>
          </ac:spMkLst>
        </pc:spChg>
      </pc:sldChg>
    </pc:docChg>
  </pc:docChgLst>
</pc:chgInfo>
</file>

<file path=ppt/comments/modernComment_1BF_D7FB2A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C28E5B-9621-694C-ACD7-5A78B697C58D}" authorId="{26FFF838-6D05-03EB-8765-2274D5EF64A8}" created="2024-09-27T14:13:55.2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0" len="30">
        <ac:context len="276" hash="1548270398"/>
      </ac:txMk>
    </ac:txMkLst>
    <p188:pos x="4926496" y="520010"/>
    <p188:txBody>
      <a:bodyPr/>
      <a:lstStyle/>
      <a:p>
        <a:r>
          <a:rPr lang="en-US"/>
          <a:t>Obtain a list of questions used for benchmarks </a:t>
        </a:r>
      </a:p>
    </p188:txBody>
  </p188:cm>
  <p188:cm id="{D5F0E6CF-575A-5D4A-BA63-E7B85CF99E1E}" authorId="{26FFF838-6D05-03EB-8765-2274D5EF64A8}" created="2024-09-27T14:14:48.6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176" len="18">
        <ac:context len="276" hash="1548270398"/>
      </ac:txMk>
    </ac:txMkLst>
    <p188:pos x="3203713" y="2706618"/>
    <p188:txBody>
      <a:bodyPr/>
      <a:lstStyle/>
      <a:p>
        <a:r>
          <a:rPr lang="en-US"/>
          <a:t>done</a:t>
        </a:r>
      </a:p>
    </p188:txBody>
  </p188:cm>
  <p188:cm id="{ADB07FDF-586C-0741-AA6C-249EB93F94B3}" authorId="{26FFF838-6D05-03EB-8765-2274D5EF64A8}" created="2024-09-27T14:15:09.6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242" len="32">
        <ac:context len="276" hash="1548270398"/>
      </ac:txMk>
    </ac:txMkLst>
    <p188:pos x="4846983" y="3886062"/>
    <p188:txBody>
      <a:bodyPr/>
      <a:lstStyle/>
      <a:p>
        <a:r>
          <a:rPr lang="en-US"/>
          <a:t>assumption: default in using dic is English US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F_D7FB2A5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 dirty="0"/>
              <a:t>AI Benchmarks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CCSC-MW Fall 2024 Conference Tutorial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Professor Educator</a:t>
            </a:r>
          </a:p>
          <a:p>
            <a:r>
              <a:rPr lang="en-US" dirty="0"/>
              <a:t>    Information Systems Program</a:t>
            </a:r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https://github.com/nicomp42/CCSCMW2024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corpus of questions</a:t>
            </a:r>
          </a:p>
          <a:p>
            <a:r>
              <a:rPr lang="en-US" dirty="0"/>
              <a:t>Load the questions into a list of dictionaries and also a big text string.</a:t>
            </a:r>
          </a:p>
          <a:p>
            <a:r>
              <a:rPr lang="en-US" dirty="0"/>
              <a:t>Perform analysis</a:t>
            </a:r>
          </a:p>
          <a:p>
            <a:pPr lvl="1"/>
            <a:r>
              <a:rPr lang="en-US" dirty="0"/>
              <a:t>Select a random question</a:t>
            </a:r>
          </a:p>
          <a:p>
            <a:pPr lvl="1"/>
            <a:r>
              <a:rPr lang="en-US" dirty="0"/>
              <a:t>Compute readability indices</a:t>
            </a:r>
          </a:p>
          <a:p>
            <a:pPr lvl="1"/>
            <a:r>
              <a:rPr lang="en-US" dirty="0"/>
              <a:t>Build a word cloud</a:t>
            </a:r>
          </a:p>
          <a:p>
            <a:pPr lvl="1"/>
            <a:r>
              <a:rPr lang="en-US" dirty="0"/>
              <a:t>Compute word frequencies</a:t>
            </a:r>
          </a:p>
          <a:p>
            <a:pPr lvl="1"/>
            <a:r>
              <a:rPr lang="en-US" dirty="0"/>
              <a:t>Compute longest words</a:t>
            </a:r>
          </a:p>
          <a:p>
            <a:pPr lvl="1"/>
            <a:r>
              <a:rPr lang="en-US" dirty="0"/>
              <a:t>Find words not in the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Questions in a folder called </a:t>
            </a:r>
            <a:r>
              <a:rPr lang="en-US" b="1" dirty="0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Results in a folder called </a:t>
            </a:r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Each benchmark has an entry point module: </a:t>
            </a:r>
            <a:r>
              <a:rPr lang="en-US" b="1" dirty="0"/>
              <a:t>Main {benchmark}.</a:t>
            </a:r>
            <a:r>
              <a:rPr lang="en-US" b="1" dirty="0" err="1"/>
              <a:t>ipynb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code, we will build:</a:t>
            </a:r>
          </a:p>
          <a:p>
            <a:pPr lvl="1"/>
            <a:r>
              <a:rPr lang="en-US" dirty="0"/>
              <a:t>A list of dictionaries called </a:t>
            </a:r>
            <a:r>
              <a:rPr lang="en-US" i="1" dirty="0"/>
              <a:t>questions</a:t>
            </a:r>
            <a:r>
              <a:rPr lang="en-US" dirty="0"/>
              <a:t> with at least 2 keys:</a:t>
            </a:r>
          </a:p>
          <a:p>
            <a:pPr lvl="2"/>
            <a:r>
              <a:rPr lang="en-US" dirty="0"/>
              <a:t>Key “input”-&gt; the text of the prompt</a:t>
            </a:r>
          </a:p>
          <a:p>
            <a:pPr lvl="2"/>
            <a:r>
              <a:rPr lang="en-US" dirty="0"/>
              <a:t>Key “target” -&gt; the text of all the possible responses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humongous string called </a:t>
            </a:r>
            <a:r>
              <a:rPr lang="en-US" i="1" dirty="0"/>
              <a:t>text</a:t>
            </a:r>
          </a:p>
          <a:p>
            <a:pPr lvl="2"/>
            <a:r>
              <a:rPr lang="en-US" dirty="0"/>
              <a:t>All the questions appended together. </a:t>
            </a:r>
          </a:p>
          <a:p>
            <a:pPr lvl="2"/>
            <a:r>
              <a:rPr lang="en-US" dirty="0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directory structure</a:t>
            </a:r>
          </a:p>
          <a:p>
            <a:endParaRPr lang="en-US" dirty="0"/>
          </a:p>
          <a:p>
            <a:r>
              <a:rPr lang="en-US" dirty="0"/>
              <a:t>Add a processor class to load the original data</a:t>
            </a:r>
          </a:p>
          <a:p>
            <a:pPr lvl="1"/>
            <a:r>
              <a:rPr lang="en-US" dirty="0" err="1"/>
              <a:t>Json_Processor.ipynb</a:t>
            </a:r>
            <a:r>
              <a:rPr lang="en-US" dirty="0"/>
              <a:t>, or</a:t>
            </a:r>
          </a:p>
          <a:p>
            <a:pPr lvl="1"/>
            <a:r>
              <a:rPr lang="en-US" dirty="0" err="1"/>
              <a:t>CSV_Processor.ipynb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 with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Follow the “</a:t>
            </a:r>
            <a:r>
              <a:rPr lang="en-US" dirty="0" err="1"/>
              <a:t>ToDo”s</a:t>
            </a:r>
            <a:r>
              <a:rPr lang="en-US" dirty="0"/>
              <a:t> in that notebook</a:t>
            </a:r>
          </a:p>
          <a:p>
            <a:pPr lvl="1"/>
            <a:r>
              <a:rPr lang="en-US" dirty="0"/>
              <a:t>Run the notebook, look in the results folder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Motivation for studying AI benchmarks</a:t>
            </a:r>
          </a:p>
          <a:p>
            <a:r>
              <a:rPr lang="en-US" sz="3900" dirty="0"/>
              <a:t>General overview of some benchmarks</a:t>
            </a:r>
          </a:p>
          <a:p>
            <a:r>
              <a:rPr lang="en-US" sz="3900" dirty="0"/>
              <a:t>More detailed examination of one specific benchmark</a:t>
            </a:r>
          </a:p>
          <a:p>
            <a:r>
              <a:rPr lang="en-US" sz="3900" dirty="0"/>
              <a:t>Analyze benchmark contents with Python</a:t>
            </a:r>
          </a:p>
          <a:p>
            <a:r>
              <a:rPr lang="en-US" sz="39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Filter out common words prior to analysis</a:t>
            </a:r>
          </a:p>
          <a:p>
            <a:pPr lvl="1"/>
            <a:r>
              <a:rPr lang="en-US" dirty="0"/>
              <a:t>See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Sentiment analysis</a:t>
            </a:r>
          </a:p>
          <a:p>
            <a:endParaRPr lang="en-US" dirty="0"/>
          </a:p>
          <a:p>
            <a:r>
              <a:rPr lang="en-US" dirty="0"/>
              <a:t>Read up on Word Clouds (what value do they provide?)</a:t>
            </a:r>
          </a:p>
          <a:p>
            <a:endParaRPr lang="en-US" dirty="0"/>
          </a:p>
          <a:p>
            <a:r>
              <a:rPr lang="en-US" dirty="0"/>
              <a:t>Investigate the impact on leaderboards from subtle changes to the questions.</a:t>
            </a:r>
          </a:p>
          <a:p>
            <a:endParaRPr lang="en-US" dirty="0"/>
          </a:p>
          <a:p>
            <a:r>
              <a:rPr lang="en-US" dirty="0"/>
              <a:t>Investigate grammar issues in questions </a:t>
            </a:r>
          </a:p>
          <a:p>
            <a:endParaRPr lang="en-US" dirty="0"/>
          </a:p>
          <a:p>
            <a:r>
              <a:rPr lang="en-US" dirty="0"/>
              <a:t>Semantic analysis</a:t>
            </a:r>
          </a:p>
          <a:p>
            <a:endParaRPr lang="en-US" dirty="0"/>
          </a:p>
          <a:p>
            <a:r>
              <a:rPr lang="en-US" dirty="0"/>
              <a:t>More data visualization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31495</TotalTime>
  <Words>1416</Words>
  <Application>Microsoft Macintosh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 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Vo, Eirlys (vopq)</cp:lastModifiedBy>
  <cp:revision>54</cp:revision>
  <dcterms:created xsi:type="dcterms:W3CDTF">2024-01-18T12:21:31Z</dcterms:created>
  <dcterms:modified xsi:type="dcterms:W3CDTF">2024-09-27T14:18:56Z</dcterms:modified>
</cp:coreProperties>
</file>