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9"/>
  </p:notesMasterIdLst>
  <p:sldIdLst>
    <p:sldId id="256" r:id="rId3"/>
    <p:sldId id="333" r:id="rId4"/>
    <p:sldId id="323" r:id="rId5"/>
    <p:sldId id="415" r:id="rId6"/>
    <p:sldId id="446" r:id="rId7"/>
    <p:sldId id="334" r:id="rId8"/>
    <p:sldId id="398" r:id="rId9"/>
    <p:sldId id="399" r:id="rId10"/>
    <p:sldId id="413" r:id="rId11"/>
    <p:sldId id="414" r:id="rId12"/>
    <p:sldId id="452" r:id="rId13"/>
    <p:sldId id="447" r:id="rId14"/>
    <p:sldId id="455" r:id="rId15"/>
    <p:sldId id="454" r:id="rId16"/>
    <p:sldId id="457" r:id="rId17"/>
    <p:sldId id="448" r:id="rId18"/>
    <p:sldId id="450" r:id="rId19"/>
    <p:sldId id="451" r:id="rId20"/>
    <p:sldId id="336" r:id="rId21"/>
    <p:sldId id="340" r:id="rId22"/>
    <p:sldId id="449" r:id="rId23"/>
    <p:sldId id="349" r:id="rId24"/>
    <p:sldId id="456" r:id="rId25"/>
    <p:sldId id="341" r:id="rId26"/>
    <p:sldId id="358" r:id="rId27"/>
    <p:sldId id="3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1396E-947E-47D2-8511-DF89976A8461}">
          <p14:sldIdLst>
            <p14:sldId id="256"/>
            <p14:sldId id="333"/>
            <p14:sldId id="323"/>
            <p14:sldId id="415"/>
            <p14:sldId id="446"/>
            <p14:sldId id="334"/>
            <p14:sldId id="398"/>
            <p14:sldId id="399"/>
            <p14:sldId id="413"/>
            <p14:sldId id="414"/>
            <p14:sldId id="452"/>
            <p14:sldId id="447"/>
            <p14:sldId id="455"/>
            <p14:sldId id="454"/>
            <p14:sldId id="457"/>
            <p14:sldId id="448"/>
            <p14:sldId id="450"/>
            <p14:sldId id="451"/>
            <p14:sldId id="336"/>
            <p14:sldId id="340"/>
            <p14:sldId id="449"/>
            <p14:sldId id="349"/>
          </p14:sldIdLst>
        </p14:section>
        <p14:section name="Extra Content" id="{7B3EEE32-D6C6-4EDD-BCF7-20BDD03E5D6D}">
          <p14:sldIdLst>
            <p14:sldId id="456"/>
            <p14:sldId id="341"/>
            <p14:sldId id="358"/>
            <p14:sldId id="378"/>
          </p14:sldIdLst>
        </p14:section>
        <p14:section name="Unused" id="{92A7A9F2-3786-4115-8420-00D575879B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9" autoAdjust="0"/>
    <p:restoredTop sz="95016" autoAdjust="0"/>
  </p:normalViewPr>
  <p:slideViewPr>
    <p:cSldViewPr snapToGrid="0">
      <p:cViewPr varScale="1">
        <p:scale>
          <a:sx n="79" d="100"/>
          <a:sy n="79" d="100"/>
        </p:scale>
        <p:origin x="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son, Delmer (Bill) (nicholdw)" userId="b56c8833-ee42-4335-8085-70d597acedf2" providerId="ADAL" clId="{FB213E8F-52F0-4CAB-A62F-63FF4F093653}"/>
    <pc:docChg chg="undo custSel addSld delSld modSld sldOrd modSection">
      <pc:chgData name="Nicholson, Delmer (Bill) (nicholdw)" userId="b56c8833-ee42-4335-8085-70d597acedf2" providerId="ADAL" clId="{FB213E8F-52F0-4CAB-A62F-63FF4F093653}" dt="2024-09-20T19:21:49.655" v="1593" actId="20577"/>
      <pc:docMkLst>
        <pc:docMk/>
      </pc:docMkLst>
      <pc:sldChg chg="addSp modSp mod">
        <pc:chgData name="Nicholson, Delmer (Bill) (nicholdw)" userId="b56c8833-ee42-4335-8085-70d597acedf2" providerId="ADAL" clId="{FB213E8F-52F0-4CAB-A62F-63FF4F093653}" dt="2024-09-16T16:22:29.719" v="704" actId="1038"/>
        <pc:sldMkLst>
          <pc:docMk/>
          <pc:sldMk cId="3321584755" sldId="256"/>
        </pc:sldMkLst>
        <pc:spChg chg="mod">
          <ac:chgData name="Nicholson, Delmer (Bill) (nicholdw)" userId="b56c8833-ee42-4335-8085-70d597acedf2" providerId="ADAL" clId="{FB213E8F-52F0-4CAB-A62F-63FF4F093653}" dt="2024-09-16T16:22:29.719" v="704" actId="1038"/>
          <ac:spMkLst>
            <pc:docMk/>
            <pc:sldMk cId="3321584755" sldId="256"/>
            <ac:spMk id="3" creationId="{9A9B4B6B-9DEA-D9AF-DF71-580342BAF194}"/>
          </ac:spMkLst>
        </pc:spChg>
        <pc:spChg chg="add mod">
          <ac:chgData name="Nicholson, Delmer (Bill) (nicholdw)" userId="b56c8833-ee42-4335-8085-70d597acedf2" providerId="ADAL" clId="{FB213E8F-52F0-4CAB-A62F-63FF4F093653}" dt="2024-09-16T16:22:22.704" v="686" actId="1076"/>
          <ac:spMkLst>
            <pc:docMk/>
            <pc:sldMk cId="3321584755" sldId="256"/>
            <ac:spMk id="7" creationId="{14331BFC-9907-B2BB-9299-B47EE8A9144F}"/>
          </ac:spMkLst>
        </pc:spChg>
        <pc:picChg chg="add mod">
          <ac:chgData name="Nicholson, Delmer (Bill) (nicholdw)" userId="b56c8833-ee42-4335-8085-70d597acedf2" providerId="ADAL" clId="{FB213E8F-52F0-4CAB-A62F-63FF4F093653}" dt="2024-09-16T16:20:52.491" v="680" actId="1076"/>
          <ac:picMkLst>
            <pc:docMk/>
            <pc:sldMk cId="3321584755" sldId="256"/>
            <ac:picMk id="5" creationId="{81136788-A5BF-4B77-730B-2567C267E837}"/>
          </ac:picMkLst>
        </pc:picChg>
        <pc:picChg chg="mod">
          <ac:chgData name="Nicholson, Delmer (Bill) (nicholdw)" userId="b56c8833-ee42-4335-8085-70d597acedf2" providerId="ADAL" clId="{FB213E8F-52F0-4CAB-A62F-63FF4F093653}" dt="2024-09-16T16:22:15.496" v="685" actId="1076"/>
          <ac:picMkLst>
            <pc:docMk/>
            <pc:sldMk cId="3321584755" sldId="256"/>
            <ac:picMk id="8" creationId="{18C0D263-1202-1503-CF4D-1EC125AB0BD9}"/>
          </ac:picMkLst>
        </pc:pic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58616065" sldId="324"/>
        </pc:sldMkLst>
      </pc:sldChg>
      <pc:sldChg chg="modSp mod modAnim">
        <pc:chgData name="Nicholson, Delmer (Bill) (nicholdw)" userId="b56c8833-ee42-4335-8085-70d597acedf2" providerId="ADAL" clId="{FB213E8F-52F0-4CAB-A62F-63FF4F093653}" dt="2024-09-20T16:54:52.326" v="1263" actId="20577"/>
        <pc:sldMkLst>
          <pc:docMk/>
          <pc:sldMk cId="791857963" sldId="333"/>
        </pc:sldMkLst>
        <pc:spChg chg="mod">
          <ac:chgData name="Nicholson, Delmer (Bill) (nicholdw)" userId="b56c8833-ee42-4335-8085-70d597acedf2" providerId="ADAL" clId="{FB213E8F-52F0-4CAB-A62F-63FF4F093653}" dt="2024-09-20T16:54:52.326" v="1263" actId="20577"/>
          <ac:spMkLst>
            <pc:docMk/>
            <pc:sldMk cId="791857963" sldId="333"/>
            <ac:spMk id="3" creationId="{A2BCAF2E-3B20-5255-0081-D4C44F6DD16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38:24.400" v="1349" actId="6549"/>
        <pc:sldMkLst>
          <pc:docMk/>
          <pc:sldMk cId="4262901382" sldId="334"/>
        </pc:sldMkLst>
        <pc:spChg chg="mod">
          <ac:chgData name="Nicholson, Delmer (Bill) (nicholdw)" userId="b56c8833-ee42-4335-8085-70d597acedf2" providerId="ADAL" clId="{FB213E8F-52F0-4CAB-A62F-63FF4F093653}" dt="2024-09-20T18:38:24.400" v="1349" actId="6549"/>
          <ac:spMkLst>
            <pc:docMk/>
            <pc:sldMk cId="4262901382" sldId="334"/>
            <ac:spMk id="2" creationId="{0B9231E9-E72A-0DFF-A0DF-653DB304E14C}"/>
          </ac:spMkLst>
        </pc:sp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86657736" sldId="33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601663" sldId="33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67530534" sldId="34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195113342" sldId="34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47921619" sldId="34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53522789" sldId="34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64663858" sldId="35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80342806" sldId="35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5713806" sldId="35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59766778" sldId="35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91811629" sldId="36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662796881" sldId="36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02734184" sldId="36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19466964" sldId="36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76764932" sldId="37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889441643" sldId="37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312582754" sldId="37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44966374" sldId="37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6577908" sldId="37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54325221" sldId="37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267048560" sldId="37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955265357" sldId="38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3101569" sldId="38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811891151" sldId="39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060673997" sldId="393"/>
        </pc:sldMkLst>
      </pc:sldChg>
      <pc:sldChg chg="addSp modSp mod">
        <pc:chgData name="Nicholson, Delmer (Bill) (nicholdw)" userId="b56c8833-ee42-4335-8085-70d597acedf2" providerId="ADAL" clId="{FB213E8F-52F0-4CAB-A62F-63FF4F093653}" dt="2024-09-20T19:00:02.780" v="1489" actId="6549"/>
        <pc:sldMkLst>
          <pc:docMk/>
          <pc:sldMk cId="813828079" sldId="398"/>
        </pc:sldMkLst>
        <pc:spChg chg="mod">
          <ac:chgData name="Nicholson, Delmer (Bill) (nicholdw)" userId="b56c8833-ee42-4335-8085-70d597acedf2" providerId="ADAL" clId="{FB213E8F-52F0-4CAB-A62F-63FF4F093653}" dt="2024-09-20T19:00:02.780" v="1489" actId="6549"/>
          <ac:spMkLst>
            <pc:docMk/>
            <pc:sldMk cId="813828079" sldId="398"/>
            <ac:spMk id="5" creationId="{C0329D24-9711-C54F-6123-3CFB19A68259}"/>
          </ac:spMkLst>
        </pc:spChg>
        <pc:spChg chg="add mod">
          <ac:chgData name="Nicholson, Delmer (Bill) (nicholdw)" userId="b56c8833-ee42-4335-8085-70d597acedf2" providerId="ADAL" clId="{FB213E8F-52F0-4CAB-A62F-63FF4F093653}" dt="2024-09-20T15:05:34.360" v="723" actId="14100"/>
          <ac:spMkLst>
            <pc:docMk/>
            <pc:sldMk cId="813828079" sldId="398"/>
            <ac:spMk id="9" creationId="{CA2EFC3F-4EA8-662C-262B-92C980FAA88D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16T15:46:11.236" v="458" actId="1076"/>
        <pc:sldMkLst>
          <pc:docMk/>
          <pc:sldMk cId="785499801" sldId="414"/>
        </pc:sldMkLst>
        <pc:spChg chg="mod">
          <ac:chgData name="Nicholson, Delmer (Bill) (nicholdw)" userId="b56c8833-ee42-4335-8085-70d597acedf2" providerId="ADAL" clId="{FB213E8F-52F0-4CAB-A62F-63FF4F093653}" dt="2024-09-16T15:45:56.523" v="453" actId="1076"/>
          <ac:spMkLst>
            <pc:docMk/>
            <pc:sldMk cId="785499801" sldId="414"/>
            <ac:spMk id="4" creationId="{7288BFB8-3F31-DDB0-BB5E-45FC5E3B795A}"/>
          </ac:spMkLst>
        </pc:spChg>
        <pc:spChg chg="add mod">
          <ac:chgData name="Nicholson, Delmer (Bill) (nicholdw)" userId="b56c8833-ee42-4335-8085-70d597acedf2" providerId="ADAL" clId="{FB213E8F-52F0-4CAB-A62F-63FF4F093653}" dt="2024-09-16T15:46:11.236" v="458" actId="1076"/>
          <ac:spMkLst>
            <pc:docMk/>
            <pc:sldMk cId="785499801" sldId="414"/>
            <ac:spMk id="6" creationId="{7679AA10-ED6B-1A83-F783-C908DF02A797}"/>
          </ac:spMkLst>
        </pc:spChg>
        <pc:graphicFrameChg chg="mod">
          <ac:chgData name="Nicholson, Delmer (Bill) (nicholdw)" userId="b56c8833-ee42-4335-8085-70d597acedf2" providerId="ADAL" clId="{FB213E8F-52F0-4CAB-A62F-63FF4F093653}" dt="2024-09-16T15:45:56.523" v="453" actId="1076"/>
          <ac:graphicFrameMkLst>
            <pc:docMk/>
            <pc:sldMk cId="785499801" sldId="414"/>
            <ac:graphicFrameMk id="5" creationId="{806BC902-A3B0-6EC3-DFA3-F459A4296EE0}"/>
          </ac:graphicFrameMkLst>
        </pc:graphicFrame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811460" sldId="42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114295328" sldId="42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988722516" sldId="42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579428209" sldId="42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582019359" sldId="43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620382432" sldId="43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7357575" sldId="43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40453628" sldId="435"/>
        </pc:sldMkLst>
      </pc:sldChg>
      <pc:sldChg chg="del">
        <pc:chgData name="Nicholson, Delmer (Bill) (nicholdw)" userId="b56c8833-ee42-4335-8085-70d597acedf2" providerId="ADAL" clId="{FB213E8F-52F0-4CAB-A62F-63FF4F093653}" dt="2024-09-20T18:59:28.186" v="1487" actId="2696"/>
        <pc:sldMkLst>
          <pc:docMk/>
          <pc:sldMk cId="2368070232" sldId="443"/>
        </pc:sldMkLst>
      </pc:sldChg>
      <pc:sldChg chg="del">
        <pc:chgData name="Nicholson, Delmer (Bill) (nicholdw)" userId="b56c8833-ee42-4335-8085-70d597acedf2" providerId="ADAL" clId="{FB213E8F-52F0-4CAB-A62F-63FF4F093653}" dt="2024-09-17T18:30:17.512" v="706" actId="47"/>
        <pc:sldMkLst>
          <pc:docMk/>
          <pc:sldMk cId="1094644783" sldId="445"/>
        </pc:sldMkLst>
      </pc:sldChg>
      <pc:sldChg chg="modSp">
        <pc:chgData name="Nicholson, Delmer (Bill) (nicholdw)" userId="b56c8833-ee42-4335-8085-70d597acedf2" providerId="ADAL" clId="{FB213E8F-52F0-4CAB-A62F-63FF4F093653}" dt="2024-09-20T16:47:48.235" v="732" actId="20577"/>
        <pc:sldMkLst>
          <pc:docMk/>
          <pc:sldMk cId="984744257" sldId="446"/>
        </pc:sldMkLst>
        <pc:spChg chg="mod">
          <ac:chgData name="Nicholson, Delmer (Bill) (nicholdw)" userId="b56c8833-ee42-4335-8085-70d597acedf2" providerId="ADAL" clId="{FB213E8F-52F0-4CAB-A62F-63FF4F093653}" dt="2024-09-20T16:47:48.235" v="732" actId="20577"/>
          <ac:spMkLst>
            <pc:docMk/>
            <pc:sldMk cId="984744257" sldId="446"/>
            <ac:spMk id="3" creationId="{76AE0E94-496C-5E40-F0A4-B94E1746F7FB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6:48:33.569" v="749" actId="20577"/>
        <pc:sldMkLst>
          <pc:docMk/>
          <pc:sldMk cId="3623561811" sldId="447"/>
        </pc:sldMkLst>
        <pc:spChg chg="mod">
          <ac:chgData name="Nicholson, Delmer (Bill) (nicholdw)" userId="b56c8833-ee42-4335-8085-70d597acedf2" providerId="ADAL" clId="{FB213E8F-52F0-4CAB-A62F-63FF4F093653}" dt="2024-09-20T16:48:33.569" v="749" actId="20577"/>
          <ac:spMkLst>
            <pc:docMk/>
            <pc:sldMk cId="3623561811" sldId="447"/>
            <ac:spMk id="3" creationId="{FDF8C00E-E454-5A90-BBC2-075A2B7B284F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20T19:20:52.135" v="1558" actId="21"/>
        <pc:sldMkLst>
          <pc:docMk/>
          <pc:sldMk cId="2534863046" sldId="448"/>
        </pc:sldMkLst>
        <pc:spChg chg="mod">
          <ac:chgData name="Nicholson, Delmer (Bill) (nicholdw)" userId="b56c8833-ee42-4335-8085-70d597acedf2" providerId="ADAL" clId="{FB213E8F-52F0-4CAB-A62F-63FF4F093653}" dt="2024-09-20T19:20:52.135" v="1558" actId="21"/>
          <ac:spMkLst>
            <pc:docMk/>
            <pc:sldMk cId="2534863046" sldId="448"/>
            <ac:spMk id="3" creationId="{8A9B0413-47E3-6CF1-E675-81423FE2363C}"/>
          </ac:spMkLst>
        </pc:spChg>
        <pc:spChg chg="add mod">
          <ac:chgData name="Nicholson, Delmer (Bill) (nicholdw)" userId="b56c8833-ee42-4335-8085-70d597acedf2" providerId="ADAL" clId="{FB213E8F-52F0-4CAB-A62F-63FF4F093653}" dt="2024-09-20T15:12:16.708" v="725" actId="1076"/>
          <ac:spMkLst>
            <pc:docMk/>
            <pc:sldMk cId="2534863046" sldId="448"/>
            <ac:spMk id="5" creationId="{0F461CCD-FDE2-3D60-A9BD-253BFDA14B52}"/>
          </ac:spMkLst>
        </pc:spChg>
        <pc:picChg chg="add mod">
          <ac:chgData name="Nicholson, Delmer (Bill) (nicholdw)" userId="b56c8833-ee42-4335-8085-70d597acedf2" providerId="ADAL" clId="{FB213E8F-52F0-4CAB-A62F-63FF4F093653}" dt="2024-09-20T15:12:27.144" v="727" actId="1076"/>
          <ac:picMkLst>
            <pc:docMk/>
            <pc:sldMk cId="2534863046" sldId="448"/>
            <ac:picMk id="4" creationId="{DE257DB7-0D50-E363-DB4B-041D54EE95A0}"/>
          </ac:picMkLst>
        </pc:picChg>
      </pc:sldChg>
      <pc:sldChg chg="modSp mod">
        <pc:chgData name="Nicholson, Delmer (Bill) (nicholdw)" userId="b56c8833-ee42-4335-8085-70d597acedf2" providerId="ADAL" clId="{FB213E8F-52F0-4CAB-A62F-63FF4F093653}" dt="2024-09-20T18:58:55.682" v="1486" actId="27636"/>
        <pc:sldMkLst>
          <pc:docMk/>
          <pc:sldMk cId="3186923783" sldId="449"/>
        </pc:sldMkLst>
        <pc:spChg chg="mod">
          <ac:chgData name="Nicholson, Delmer (Bill) (nicholdw)" userId="b56c8833-ee42-4335-8085-70d597acedf2" providerId="ADAL" clId="{FB213E8F-52F0-4CAB-A62F-63FF4F093653}" dt="2024-09-20T18:58:55.682" v="1486" actId="27636"/>
          <ac:spMkLst>
            <pc:docMk/>
            <pc:sldMk cId="3186923783" sldId="449"/>
            <ac:spMk id="3" creationId="{BCC2C7A4-E93D-9443-A93E-F0165815152E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40:56.782" v="1395" actId="20577"/>
        <pc:sldMkLst>
          <pc:docMk/>
          <pc:sldMk cId="448040412" sldId="450"/>
        </pc:sldMkLst>
        <pc:spChg chg="mod">
          <ac:chgData name="Nicholson, Delmer (Bill) (nicholdw)" userId="b56c8833-ee42-4335-8085-70d597acedf2" providerId="ADAL" clId="{FB213E8F-52F0-4CAB-A62F-63FF4F093653}" dt="2024-09-20T17:00:20.792" v="1274" actId="20577"/>
          <ac:spMkLst>
            <pc:docMk/>
            <pc:sldMk cId="448040412" sldId="450"/>
            <ac:spMk id="2" creationId="{78669370-A7BB-C18D-7C08-92128946698E}"/>
          </ac:spMkLst>
        </pc:spChg>
        <pc:spChg chg="mod">
          <ac:chgData name="Nicholson, Delmer (Bill) (nicholdw)" userId="b56c8833-ee42-4335-8085-70d597acedf2" providerId="ADAL" clId="{FB213E8F-52F0-4CAB-A62F-63FF4F093653}" dt="2024-09-20T18:40:56.782" v="1395" actId="20577"/>
          <ac:spMkLst>
            <pc:docMk/>
            <pc:sldMk cId="448040412" sldId="450"/>
            <ac:spMk id="3" creationId="{D3CD48A2-3AE9-F3E5-DCCB-7FF4CA79883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7T18:39:38.447" v="711" actId="6549"/>
        <pc:sldMkLst>
          <pc:docMk/>
          <pc:sldMk cId="2895837283" sldId="451"/>
        </pc:sldMkLst>
        <pc:spChg chg="mod">
          <ac:chgData name="Nicholson, Delmer (Bill) (nicholdw)" userId="b56c8833-ee42-4335-8085-70d597acedf2" providerId="ADAL" clId="{FB213E8F-52F0-4CAB-A62F-63FF4F093653}" dt="2024-09-17T18:39:38.447" v="711" actId="6549"/>
          <ac:spMkLst>
            <pc:docMk/>
            <pc:sldMk cId="2895837283" sldId="451"/>
            <ac:spMk id="3" creationId="{9BD455EE-60DD-B6F0-9D8D-AB7CB705677E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6:59:42.485" v="1265" actId="113"/>
        <pc:sldMkLst>
          <pc:docMk/>
          <pc:sldMk cId="3049971536" sldId="452"/>
        </pc:sldMkLst>
        <pc:spChg chg="mod">
          <ac:chgData name="Nicholson, Delmer (Bill) (nicholdw)" userId="b56c8833-ee42-4335-8085-70d597acedf2" providerId="ADAL" clId="{FB213E8F-52F0-4CAB-A62F-63FF4F093653}" dt="2024-09-16T15:45:07.544" v="447" actId="20577"/>
          <ac:spMkLst>
            <pc:docMk/>
            <pc:sldMk cId="3049971536" sldId="452"/>
            <ac:spMk id="2" creationId="{3220A0A9-208F-459C-5048-A528233BA955}"/>
          </ac:spMkLst>
        </pc:spChg>
        <pc:spChg chg="del">
          <ac:chgData name="Nicholson, Delmer (Bill) (nicholdw)" userId="b56c8833-ee42-4335-8085-70d597acedf2" providerId="ADAL" clId="{FB213E8F-52F0-4CAB-A62F-63FF4F093653}" dt="2024-09-16T15:44:29.405" v="393" actId="478"/>
          <ac:spMkLst>
            <pc:docMk/>
            <pc:sldMk cId="3049971536" sldId="452"/>
            <ac:spMk id="3" creationId="{898DEB95-B4BD-CE58-E520-2D88D4C141BA}"/>
          </ac:spMkLst>
        </pc:spChg>
        <pc:spChg chg="add mod">
          <ac:chgData name="Nicholson, Delmer (Bill) (nicholdw)" userId="b56c8833-ee42-4335-8085-70d597acedf2" providerId="ADAL" clId="{FB213E8F-52F0-4CAB-A62F-63FF4F093653}" dt="2024-09-16T15:45:13.745" v="448"/>
          <ac:spMkLst>
            <pc:docMk/>
            <pc:sldMk cId="3049971536" sldId="452"/>
            <ac:spMk id="6" creationId="{6213C0AA-6FCF-6ACD-E765-073E1409A8BA}"/>
          </ac:spMkLst>
        </pc:spChg>
        <pc:spChg chg="add del">
          <ac:chgData name="Nicholson, Delmer (Bill) (nicholdw)" userId="b56c8833-ee42-4335-8085-70d597acedf2" providerId="ADAL" clId="{FB213E8F-52F0-4CAB-A62F-63FF4F093653}" dt="2024-09-16T16:03:08.187" v="648" actId="22"/>
          <ac:spMkLst>
            <pc:docMk/>
            <pc:sldMk cId="3049971536" sldId="452"/>
            <ac:spMk id="10" creationId="{DBFCC931-970A-462B-D08A-1D1BA3C8A3EA}"/>
          </ac:spMkLst>
        </pc:spChg>
        <pc:spChg chg="add mod">
          <ac:chgData name="Nicholson, Delmer (Bill) (nicholdw)" userId="b56c8833-ee42-4335-8085-70d597acedf2" providerId="ADAL" clId="{FB213E8F-52F0-4CAB-A62F-63FF4F093653}" dt="2024-09-20T16:59:42.485" v="1265" actId="113"/>
          <ac:spMkLst>
            <pc:docMk/>
            <pc:sldMk cId="3049971536" sldId="452"/>
            <ac:spMk id="12" creationId="{4BA69257-0CD2-1F7E-9A42-3E277FA41BA1}"/>
          </ac:spMkLst>
        </pc:spChg>
        <pc:picChg chg="add del mod">
          <ac:chgData name="Nicholson, Delmer (Bill) (nicholdw)" userId="b56c8833-ee42-4335-8085-70d597acedf2" providerId="ADAL" clId="{FB213E8F-52F0-4CAB-A62F-63FF4F093653}" dt="2024-09-16T15:49:04.304" v="460" actId="478"/>
          <ac:picMkLst>
            <pc:docMk/>
            <pc:sldMk cId="3049971536" sldId="452"/>
            <ac:picMk id="5" creationId="{2419E2CD-FF86-201D-5173-CB0589644563}"/>
          </ac:picMkLst>
        </pc:picChg>
        <pc:picChg chg="add del mod">
          <ac:chgData name="Nicholson, Delmer (Bill) (nicholdw)" userId="b56c8833-ee42-4335-8085-70d597acedf2" providerId="ADAL" clId="{FB213E8F-52F0-4CAB-A62F-63FF4F093653}" dt="2024-09-16T16:03:03.842" v="646" actId="478"/>
          <ac:picMkLst>
            <pc:docMk/>
            <pc:sldMk cId="3049971536" sldId="452"/>
            <ac:picMk id="8" creationId="{2A80C8D5-22EB-185A-3154-3CC3922CD598}"/>
          </ac:picMkLst>
        </pc:picChg>
      </pc:sldChg>
      <pc:sldChg chg="delSp modSp new del mod">
        <pc:chgData name="Nicholson, Delmer (Bill) (nicholdw)" userId="b56c8833-ee42-4335-8085-70d597acedf2" providerId="ADAL" clId="{FB213E8F-52F0-4CAB-A62F-63FF4F093653}" dt="2024-09-20T17:34:40.876" v="1305" actId="47"/>
        <pc:sldMkLst>
          <pc:docMk/>
          <pc:sldMk cId="1269356600" sldId="453"/>
        </pc:sldMkLst>
        <pc:spChg chg="mod">
          <ac:chgData name="Nicholson, Delmer (Bill) (nicholdw)" userId="b56c8833-ee42-4335-8085-70d597acedf2" providerId="ADAL" clId="{FB213E8F-52F0-4CAB-A62F-63FF4F093653}" dt="2024-09-16T15:50:15.867" v="477" actId="20577"/>
          <ac:spMkLst>
            <pc:docMk/>
            <pc:sldMk cId="1269356600" sldId="453"/>
            <ac:spMk id="2" creationId="{28AA1E5E-B80B-A889-1772-8A5260B7C376}"/>
          </ac:spMkLst>
        </pc:spChg>
        <pc:spChg chg="del">
          <ac:chgData name="Nicholson, Delmer (Bill) (nicholdw)" userId="b56c8833-ee42-4335-8085-70d597acedf2" providerId="ADAL" clId="{FB213E8F-52F0-4CAB-A62F-63FF4F093653}" dt="2024-09-16T15:50:18.369" v="478" actId="478"/>
          <ac:spMkLst>
            <pc:docMk/>
            <pc:sldMk cId="1269356600" sldId="453"/>
            <ac:spMk id="3" creationId="{846A4ED8-BA9C-AB8A-9458-9FC28EB2F278}"/>
          </ac:spMkLst>
        </pc:spChg>
      </pc:sldChg>
      <pc:sldChg chg="addSp modSp new mod">
        <pc:chgData name="Nicholson, Delmer (Bill) (nicholdw)" userId="b56c8833-ee42-4335-8085-70d597acedf2" providerId="ADAL" clId="{FB213E8F-52F0-4CAB-A62F-63FF4F093653}" dt="2024-09-20T16:51:59.814" v="1149" actId="20577"/>
        <pc:sldMkLst>
          <pc:docMk/>
          <pc:sldMk cId="1685030177" sldId="454"/>
        </pc:sldMkLst>
        <pc:spChg chg="mod">
          <ac:chgData name="Nicholson, Delmer (Bill) (nicholdw)" userId="b56c8833-ee42-4335-8085-70d597acedf2" providerId="ADAL" clId="{FB213E8F-52F0-4CAB-A62F-63FF4F093653}" dt="2024-09-16T15:51:45.732" v="509" actId="20577"/>
          <ac:spMkLst>
            <pc:docMk/>
            <pc:sldMk cId="1685030177" sldId="454"/>
            <ac:spMk id="2" creationId="{F687EE5D-8588-E4E9-8CDA-40ED9372917C}"/>
          </ac:spMkLst>
        </pc:spChg>
        <pc:spChg chg="mod">
          <ac:chgData name="Nicholson, Delmer (Bill) (nicholdw)" userId="b56c8833-ee42-4335-8085-70d597acedf2" providerId="ADAL" clId="{FB213E8F-52F0-4CAB-A62F-63FF4F093653}" dt="2024-09-20T16:51:59.814" v="1149" actId="20577"/>
          <ac:spMkLst>
            <pc:docMk/>
            <pc:sldMk cId="1685030177" sldId="454"/>
            <ac:spMk id="3" creationId="{CD2CF0FF-A79B-9D50-C9A0-BF17A4C8A8F6}"/>
          </ac:spMkLst>
        </pc:spChg>
        <pc:spChg chg="add mod">
          <ac:chgData name="Nicholson, Delmer (Bill) (nicholdw)" userId="b56c8833-ee42-4335-8085-70d597acedf2" providerId="ADAL" clId="{FB213E8F-52F0-4CAB-A62F-63FF4F093653}" dt="2024-09-16T15:56:33.343" v="606" actId="20577"/>
          <ac:spMkLst>
            <pc:docMk/>
            <pc:sldMk cId="1685030177" sldId="454"/>
            <ac:spMk id="5" creationId="{E029A906-BD24-EE68-017C-5809292F9FD5}"/>
          </ac:spMkLst>
        </pc:spChg>
      </pc:sldChg>
      <pc:sldChg chg="modSp new mod">
        <pc:chgData name="Nicholson, Delmer (Bill) (nicholdw)" userId="b56c8833-ee42-4335-8085-70d597acedf2" providerId="ADAL" clId="{FB213E8F-52F0-4CAB-A62F-63FF4F093653}" dt="2024-09-20T18:40:16.872" v="1373" actId="20577"/>
        <pc:sldMkLst>
          <pc:docMk/>
          <pc:sldMk cId="741648780" sldId="455"/>
        </pc:sldMkLst>
        <pc:spChg chg="mod">
          <ac:chgData name="Nicholson, Delmer (Bill) (nicholdw)" userId="b56c8833-ee42-4335-8085-70d597acedf2" providerId="ADAL" clId="{FB213E8F-52F0-4CAB-A62F-63FF4F093653}" dt="2024-09-20T16:50:51.058" v="1081" actId="20577"/>
          <ac:spMkLst>
            <pc:docMk/>
            <pc:sldMk cId="741648780" sldId="455"/>
            <ac:spMk id="2" creationId="{05DBE747-EEA5-776C-5A88-2052C5B8408D}"/>
          </ac:spMkLst>
        </pc:spChg>
        <pc:spChg chg="mod">
          <ac:chgData name="Nicholson, Delmer (Bill) (nicholdw)" userId="b56c8833-ee42-4335-8085-70d597acedf2" providerId="ADAL" clId="{FB213E8F-52F0-4CAB-A62F-63FF4F093653}" dt="2024-09-20T18:40:16.872" v="1373" actId="20577"/>
          <ac:spMkLst>
            <pc:docMk/>
            <pc:sldMk cId="741648780" sldId="455"/>
            <ac:spMk id="3" creationId="{71BEDC64-EC5E-438B-BE91-C53F283B6AB5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9:21:49.655" v="1593" actId="20577"/>
        <pc:sldMkLst>
          <pc:docMk/>
          <pc:sldMk cId="2816765906" sldId="457"/>
        </pc:sldMkLst>
        <pc:spChg chg="mod">
          <ac:chgData name="Nicholson, Delmer (Bill) (nicholdw)" userId="b56c8833-ee42-4335-8085-70d597acedf2" providerId="ADAL" clId="{FB213E8F-52F0-4CAB-A62F-63FF4F093653}" dt="2024-09-20T19:21:49.655" v="1593" actId="20577"/>
          <ac:spMkLst>
            <pc:docMk/>
            <pc:sldMk cId="2816765906" sldId="457"/>
            <ac:spMk id="2" creationId="{8080803D-7747-FD55-371F-B1C539DCDB51}"/>
          </ac:spMkLst>
        </pc:spChg>
        <pc:spChg chg="del">
          <ac:chgData name="Nicholson, Delmer (Bill) (nicholdw)" userId="b56c8833-ee42-4335-8085-70d597acedf2" providerId="ADAL" clId="{FB213E8F-52F0-4CAB-A62F-63FF4F093653}" dt="2024-09-20T19:20:01.009" v="1504" actId="22"/>
          <ac:spMkLst>
            <pc:docMk/>
            <pc:sldMk cId="2816765906" sldId="457"/>
            <ac:spMk id="3" creationId="{56960512-AF3F-9259-8813-3D2E0A0C6565}"/>
          </ac:spMkLst>
        </pc:spChg>
        <pc:spChg chg="add del mod">
          <ac:chgData name="Nicholson, Delmer (Bill) (nicholdw)" userId="b56c8833-ee42-4335-8085-70d597acedf2" providerId="ADAL" clId="{FB213E8F-52F0-4CAB-A62F-63FF4F093653}" dt="2024-09-20T19:20:56.474" v="1559" actId="478"/>
          <ac:spMkLst>
            <pc:docMk/>
            <pc:sldMk cId="2816765906" sldId="457"/>
            <ac:spMk id="6" creationId="{4800C3B7-962B-FE4C-96B8-0917B1266553}"/>
          </ac:spMkLst>
        </pc:spChg>
        <pc:spChg chg="add mod">
          <ac:chgData name="Nicholson, Delmer (Bill) (nicholdw)" userId="b56c8833-ee42-4335-8085-70d597acedf2" providerId="ADAL" clId="{FB213E8F-52F0-4CAB-A62F-63FF4F093653}" dt="2024-09-20T19:21:26.245" v="1566" actId="14100"/>
          <ac:spMkLst>
            <pc:docMk/>
            <pc:sldMk cId="2816765906" sldId="457"/>
            <ac:spMk id="8" creationId="{5E1858F5-406D-E0EE-3EC9-71441536648F}"/>
          </ac:spMkLst>
        </pc:spChg>
        <pc:picChg chg="add mod ord">
          <ac:chgData name="Nicholson, Delmer (Bill) (nicholdw)" userId="b56c8833-ee42-4335-8085-70d597acedf2" providerId="ADAL" clId="{FB213E8F-52F0-4CAB-A62F-63FF4F093653}" dt="2024-09-20T19:20:07.026" v="1506" actId="14100"/>
          <ac:picMkLst>
            <pc:docMk/>
            <pc:sldMk cId="2816765906" sldId="457"/>
            <ac:picMk id="5" creationId="{49046414-544A-0F99-30F9-D00BA68029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0F9-5F57-4A56-A18C-41BD23F454DE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0CFF7-40B3-43E7-9E2E-F8D712B263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ADF0-33E1-9D78-5AB8-BABAE49A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FF43-63DA-768B-204E-8040698E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2C6-2A71-B4DD-DAED-EAB5238D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605E-4A00-CC0F-3F36-A666B0D2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1D32-9706-73AD-1662-949C0584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1BCC-08DD-CF14-7136-9F9EF31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CF7A-1453-8BDA-C36C-3A37BF7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B284-2EEF-955A-B9A7-24DD8F58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B740C-6020-40AB-82F8-06452C254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AACE-5203-DB51-8F94-1780473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58F1-A19D-4497-B712-CDCA55E9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ADA0-1397-6830-7EEE-A397341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6AC4-60D0-8A54-373E-DF3A2EB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46EB-8D15-87C3-5E67-EE6C473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FF43-7889-4F1A-BDC5-662B21D071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4107-34BC-1EA5-9B27-07CBB5922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0046-C4D7-53E0-9158-DB47A14B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4F5A-73AE-54EA-076F-2FFBFB14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F914-B0FF-85BA-9D98-F1337A0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F03A-F9B4-A923-411F-D441B36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DF48D-B83B-4F3B-B0CA-2B0DA11D94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4CF-FC86-4D08-6148-DA5F16EB1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BED2-352A-82EF-54A5-88B9B1C8A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3A14-172A-6F98-AF6E-6AF8F55C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049C-FC27-4E35-DB12-4E2D83FE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DF79-8666-06A4-C885-9FF7230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E8B1D-9FEC-4560-93F7-D2CF33988F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1516-72F7-63E6-432C-41832DE3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319C-607A-78EE-008B-93EDF26C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0B43-FA4B-5867-0629-0E008318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8955-B447-089F-604F-C817698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28E3-9A92-E43E-DC3E-7F0983B6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26CA7-6E1C-4435-9514-3F385871C6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159-15A4-495E-2B00-737491B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B1D6-5861-07A8-22EB-2801E831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68A2-7450-5F6D-996F-404C380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A087-6A6D-14BE-2926-CB4ABB07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00A0-5BAA-007C-8063-B7D09AB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CED1C-F862-45C4-8A3A-2FF37A58B6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130-4850-1D92-F2D3-EA4B998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6091-613E-F265-A8A8-28FC21C8B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AFCB-0BC6-CFFB-AE66-50D79401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45B1-F579-C018-B476-5B3D606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DA3AC-7EB4-A371-3001-3D8A69E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BFEC-4EF6-E6EC-92D9-38CB5E63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02975-CE87-4E71-8013-E5D975970A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F4B-99DA-007E-02A3-BB2AAF05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198A-4543-313D-108B-9906E82F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3C27-96AF-35C7-CBCC-630FDBA0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C3375-A8C8-4EE3-0CA4-B55D407B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AD597-547C-369B-4340-843268131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B62A0-BA6C-3C7C-496D-F485995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63E0-0BFA-5278-C805-EDD7E633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F373D-976D-36FC-64E6-0607D08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28988-D05F-4864-8843-C0960ABC54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64D-9958-8A58-42D9-5F28084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A9604-7E62-3BBE-6D04-5600238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9DE2-31B9-7D29-A2C2-5EA4E7A2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99ED-FD0A-94C4-7A68-9DBED3D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67038-9EE1-4771-866B-F5DDA18C33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8A49B-9C57-17AF-46AF-50844F1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F063-2E3C-625E-4E46-DBC2231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5CCB-288B-9274-6349-B67229B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E6033-4695-4032-A7C5-573EFD21B0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DF7-5C35-DAB1-4562-D4D98E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2FCD-969D-8921-CEBB-415524E8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BC26-D769-17BF-D8D8-4F7B0528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4160-B6AD-9B15-25D3-585A9DA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7336-7D73-8ED3-245B-59E0160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4B09-7937-5E73-468B-2E8831E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94D6-E026-410E-93C7-7685C847E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4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B7422-5A0E-EE78-810A-5383F58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9C50-9DC3-0CAB-FED7-3E818558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FAAD-DC9E-0BB8-CE1F-9E8F4278D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16FE-B93F-47FF-95FE-4BD6A1B07446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1A7B-9AEC-0452-0821-E181429E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ABFB-7267-3502-E59E-A013BEF66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5C6-CEA7-456B-9D11-DD2DBE9C3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comp42/CCSCMW20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gehq.ai/blog/hellaswag-or-hellabad-36-of-this-popular-llm-benchmark-contains-error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mp42/CCSCMW202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ducation_in_the_United_State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vl.stanford.edu/assets/publications/pdfs/Heilbron_ActivityNet_A_Large-Scale_2015_CVPR_paper.pdf" TargetMode="External"/><Relationship Id="rId2" Type="http://schemas.openxmlformats.org/officeDocument/2006/relationships/hyperlink" Target="https://www.wikihow.com/Main-Pag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mepepper.com/chatgpt-users#exam-sta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hyperlink" Target="https://deepmind.google/technologies/gemini/#introduc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743-3FC5-7F2F-AA53-2E6648F4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393625"/>
            <a:ext cx="9144000" cy="919271"/>
          </a:xfrm>
        </p:spPr>
        <p:txBody>
          <a:bodyPr/>
          <a:lstStyle/>
          <a:p>
            <a:r>
              <a:rPr lang="en-US" sz="4400"/>
              <a:t>AI Benchmarks</a:t>
            </a:r>
            <a:br>
              <a:rPr lang="en-US" sz="4400"/>
            </a:br>
            <a:br>
              <a:rPr lang="en-US" sz="4400"/>
            </a:br>
            <a:r>
              <a:rPr lang="en-US" sz="4400"/>
              <a:t>CCSC-MW Fall 2024 Conference Tutorial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4B6B-9DEA-D9AF-DF71-580342BAF194}"/>
              </a:ext>
            </a:extLst>
          </p:cNvPr>
          <p:cNvSpPr txBox="1"/>
          <p:nvPr/>
        </p:nvSpPr>
        <p:spPr>
          <a:xfrm>
            <a:off x="8855502" y="5055870"/>
            <a:ext cx="328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    Assistant </a:t>
            </a:r>
            <a:r>
              <a:rPr lang="en-US"/>
              <a:t>Professor Educator</a:t>
            </a:r>
          </a:p>
          <a:p>
            <a:r>
              <a:rPr lang="en-US"/>
              <a:t>    Information Systems Program</a:t>
            </a:r>
            <a:endParaRPr lang="en-US" dirty="0"/>
          </a:p>
          <a:p>
            <a:r>
              <a:rPr lang="en-US" dirty="0"/>
              <a:t>    Lindner College of Business </a:t>
            </a:r>
          </a:p>
          <a:p>
            <a:r>
              <a:rPr lang="en-US" dirty="0"/>
              <a:t>    University of Cincinnati</a:t>
            </a:r>
          </a:p>
          <a:p>
            <a:r>
              <a:rPr lang="en-US" dirty="0"/>
              <a:t>    nicholdw@ucmail.uc.edu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0D263-1202-1503-CF4D-1EC125AB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3808530"/>
            <a:ext cx="4244763" cy="28291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36788-A5BF-4B77-730B-2567C267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62" y="4855883"/>
            <a:ext cx="1467055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1BFC-9907-B2BB-9299-B47EE8A9144F}"/>
              </a:ext>
            </a:extLst>
          </p:cNvPr>
          <p:cNvSpPr txBox="1"/>
          <p:nvPr/>
        </p:nvSpPr>
        <p:spPr>
          <a:xfrm>
            <a:off x="4499189" y="6282550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  </a:t>
            </a:r>
            <a:r>
              <a:rPr lang="en-US" dirty="0">
                <a:highlight>
                  <a:srgbClr val="FFFF00"/>
                </a:highlight>
              </a:rPr>
              <a:t>(reformatted for humans)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465992" y="1332779"/>
            <a:ext cx="10722708" cy="397031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and each subsequent line is a penguin: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BC902-A3B0-6EC3-DFA3-F459A429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9916"/>
              </p:ext>
            </p:extLst>
          </p:nvPr>
        </p:nvGraphicFramePr>
        <p:xfrm>
          <a:off x="1009002" y="2021338"/>
          <a:ext cx="635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01">
                  <a:extLst>
                    <a:ext uri="{9D8B030D-6E8A-4147-A177-3AD203B41FA5}">
                      <a16:colId xmlns:a16="http://schemas.microsoft.com/office/drawing/2014/main" val="1240260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2721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4682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75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height(cm)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weight(kg)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8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Bernard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Vincent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Gwen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0714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2CACF5D2-9B36-8658-127C-50341ABEA4BE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AA10-ED6B-1A83-F783-C908DF02A797}"/>
              </a:ext>
            </a:extLst>
          </p:cNvPr>
          <p:cNvSpPr txBox="1"/>
          <p:nvPr/>
        </p:nvSpPr>
        <p:spPr>
          <a:xfrm>
            <a:off x="10359541" y="4632440"/>
            <a:ext cx="1366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One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54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0A9-208F-459C-5048-A528233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in this benchmark is JSON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213C0AA-6FCF-6ACD-E765-073E1409A8BA}"/>
              </a:ext>
            </a:extLst>
          </p:cNvPr>
          <p:cNvSpPr txBox="1">
            <a:spLocks/>
          </p:cNvSpPr>
          <p:nvPr/>
        </p:nvSpPr>
        <p:spPr>
          <a:xfrm>
            <a:off x="79077" y="6267450"/>
            <a:ext cx="3172123" cy="51773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Big-Bench Hard Benchmark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69257-0CD2-1F7E-9A42-3E277FA41BA1}"/>
              </a:ext>
            </a:extLst>
          </p:cNvPr>
          <p:cNvSpPr txBox="1"/>
          <p:nvPr/>
        </p:nvSpPr>
        <p:spPr>
          <a:xfrm>
            <a:off x="1069974" y="1863289"/>
            <a:ext cx="10410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{"</a:t>
            </a:r>
            <a:r>
              <a:rPr lang="en-US" b="1"/>
              <a:t>input</a:t>
            </a:r>
            <a:r>
              <a:rPr lang="en-US"/>
              <a:t>": "Here is a table where the first line is a header and each subsequent line is a penguin:  name, age, height (cm), weight (kg) Louis, 7, 50, 11 Bernard, 5, 80, 13 Vincent, 9, 60, 11 Gwen, 8, 70, 15  For example: the age of Louis is 7, the weight of Gwen is 15 kg, the height of Bernard is 80 cm.  We now add a penguin to the table:\nJames, 12, 90, 12\nHow many penguins are less than 8 years old and weight less than 12 kg?\nOptions:\n(A) 1\n(B) 2\n(C) 3\n(D) 4\n(E) 5", </a:t>
            </a:r>
          </a:p>
          <a:p>
            <a:endParaRPr lang="en-US"/>
          </a:p>
          <a:p>
            <a:r>
              <a:rPr lang="en-US"/>
              <a:t>"</a:t>
            </a:r>
            <a:r>
              <a:rPr lang="en-US" b="1"/>
              <a:t>target</a:t>
            </a:r>
            <a:r>
              <a:rPr lang="en-US"/>
              <a:t>": "(A)"},</a:t>
            </a:r>
          </a:p>
        </p:txBody>
      </p:sp>
    </p:spTree>
    <p:extLst>
      <p:ext uri="{BB962C8B-B14F-4D97-AF65-F5344CB8AC3E}">
        <p14:creationId xmlns:p14="http://schemas.microsoft.com/office/powerpoint/2010/main" val="304997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35D7-4D32-E76F-D434-903A4297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00E-E454-5A90-BBC2-075A2B7B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Obtain the corpus of questions</a:t>
            </a:r>
          </a:p>
          <a:p>
            <a:r>
              <a:rPr lang="en-US"/>
              <a:t>Load the questions into a list of dictionaries and also a big text string.</a:t>
            </a:r>
          </a:p>
          <a:p>
            <a:r>
              <a:rPr lang="en-US"/>
              <a:t>Perform analysis</a:t>
            </a:r>
          </a:p>
          <a:p>
            <a:pPr lvl="1"/>
            <a:r>
              <a:rPr lang="en-US"/>
              <a:t>Select a random question</a:t>
            </a:r>
          </a:p>
          <a:p>
            <a:pPr lvl="1"/>
            <a:r>
              <a:rPr lang="en-US"/>
              <a:t>Compute readability indices</a:t>
            </a:r>
          </a:p>
          <a:p>
            <a:pPr lvl="1"/>
            <a:r>
              <a:rPr lang="en-US"/>
              <a:t>Build a word cloud</a:t>
            </a:r>
          </a:p>
          <a:p>
            <a:pPr lvl="1"/>
            <a:r>
              <a:rPr lang="en-US"/>
              <a:t>Compute word frequencies</a:t>
            </a:r>
          </a:p>
          <a:p>
            <a:pPr lvl="1"/>
            <a:r>
              <a:rPr lang="en-US"/>
              <a:t>Compute longest words</a:t>
            </a:r>
          </a:p>
          <a:p>
            <a:pPr lvl="1"/>
            <a:r>
              <a:rPr lang="en-US"/>
              <a:t>Find words not in the dictionary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E747-EEA5-776C-5A88-2052C5B8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C64-EC5E-438B-BE91-C53F283B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288" cy="4351338"/>
          </a:xfrm>
        </p:spPr>
        <p:txBody>
          <a:bodyPr/>
          <a:lstStyle/>
          <a:p>
            <a:r>
              <a:rPr lang="en-US"/>
              <a:t>“Input” = the prompt given to the LLM.</a:t>
            </a:r>
          </a:p>
          <a:p>
            <a:r>
              <a:rPr lang="en-US"/>
              <a:t>“Target” = the possible responses for the input</a:t>
            </a:r>
          </a:p>
          <a:p>
            <a:endParaRPr lang="en-US"/>
          </a:p>
          <a:p>
            <a:r>
              <a:rPr lang="en-US"/>
              <a:t>“Question” = generically, the prompt along with all the possible responses.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E5D-8588-E4E9-8CDA-40ED9372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don’t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F0FF-A79B-9D50-C9A0-BF17A4C8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5475"/>
          </a:xfrm>
        </p:spPr>
        <p:txBody>
          <a:bodyPr/>
          <a:lstStyle/>
          <a:p>
            <a:r>
              <a:rPr lang="en-US"/>
              <a:t>Validity of questions*</a:t>
            </a:r>
          </a:p>
          <a:p>
            <a:r>
              <a:rPr lang="en-US"/>
              <a:t>Correct/Incorrect answers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9A906-BD24-EE68-017C-5809292F9FD5}"/>
              </a:ext>
            </a:extLst>
          </p:cNvPr>
          <p:cNvSpPr txBox="1"/>
          <p:nvPr/>
        </p:nvSpPr>
        <p:spPr>
          <a:xfrm>
            <a:off x="406400" y="5988734"/>
            <a:ext cx="1061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* https://www.surgehq.ai/blog/hellaswag-or-hellabad-36-of-this-popular-llm-benchmark-contains-errors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803D-7747-FD55-371F-B1C539DC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Struture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46414-544A-0F99-30F9-D00BA680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4771"/>
            <a:ext cx="5603060" cy="51468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1858F5-406D-E0EE-3EC9-71441536648F}"/>
              </a:ext>
            </a:extLst>
          </p:cNvPr>
          <p:cNvSpPr txBox="1"/>
          <p:nvPr/>
        </p:nvSpPr>
        <p:spPr>
          <a:xfrm>
            <a:off x="6441260" y="1700005"/>
            <a:ext cx="5405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Each benchmark has a directory structure: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 folder with the benchmark name, containing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Questions in a folder called </a:t>
            </a:r>
            <a:r>
              <a:rPr lang="en-US" b="1"/>
              <a:t>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Results in a folder called </a:t>
            </a:r>
            <a:r>
              <a:rPr lang="en-US" b="1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1676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455-CC54-1858-F6E1-9D1E9F3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0413-47E3-6CF1-E675-81423FE2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825625"/>
            <a:ext cx="11749548" cy="4351338"/>
          </a:xfrm>
        </p:spPr>
        <p:txBody>
          <a:bodyPr/>
          <a:lstStyle/>
          <a:p>
            <a:r>
              <a:rPr lang="en-US"/>
              <a:t>Jupyter Notebooks</a:t>
            </a:r>
          </a:p>
          <a:p>
            <a:endParaRPr lang="en-US"/>
          </a:p>
          <a:p>
            <a:r>
              <a:rPr lang="en-US"/>
              <a:t>Each benchmark has an entry point module: </a:t>
            </a:r>
            <a:r>
              <a:rPr lang="en-US" b="1"/>
              <a:t>Main {benchmark}.ipynb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7DB7-0D50-E363-DB4B-041D54EE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67" y="3968495"/>
            <a:ext cx="2476143" cy="2524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1CCD-FDE2-3D60-A9BD-253BFDA14B52}"/>
              </a:ext>
            </a:extLst>
          </p:cNvPr>
          <p:cNvSpPr txBox="1"/>
          <p:nvPr/>
        </p:nvSpPr>
        <p:spPr>
          <a:xfrm>
            <a:off x="7841200" y="6363471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9370-A7BB-C18D-7C08-92128946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Consuming questions in different formats, from disparate sources.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48A2-3AE9-F3E5-DCCB-7FF4CA79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106"/>
            <a:ext cx="10515600" cy="328627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our code, we will build:</a:t>
            </a:r>
          </a:p>
          <a:p>
            <a:pPr lvl="1"/>
            <a:r>
              <a:rPr lang="en-US"/>
              <a:t>A list of dictionaries called </a:t>
            </a:r>
            <a:r>
              <a:rPr lang="en-US" i="1"/>
              <a:t>questions</a:t>
            </a:r>
            <a:r>
              <a:rPr lang="en-US"/>
              <a:t> with at least 2 keys:</a:t>
            </a:r>
          </a:p>
          <a:p>
            <a:pPr lvl="2"/>
            <a:r>
              <a:rPr lang="en-US"/>
              <a:t>Key “input”-&gt; the text of the prompt</a:t>
            </a:r>
          </a:p>
          <a:p>
            <a:pPr lvl="2"/>
            <a:r>
              <a:rPr lang="en-US"/>
              <a:t>Key “target” -&gt; the text of all the possible responses</a:t>
            </a:r>
          </a:p>
          <a:p>
            <a:pPr lvl="2"/>
            <a:endParaRPr lang="en-US"/>
          </a:p>
          <a:p>
            <a:pPr lvl="1"/>
            <a:r>
              <a:rPr lang="en-US"/>
              <a:t>A humongous string called </a:t>
            </a:r>
            <a:r>
              <a:rPr lang="en-US" i="1"/>
              <a:t>text</a:t>
            </a:r>
          </a:p>
          <a:p>
            <a:pPr lvl="2"/>
            <a:r>
              <a:rPr lang="en-US"/>
              <a:t>All the questions appended together. </a:t>
            </a:r>
          </a:p>
          <a:p>
            <a:pPr lvl="2"/>
            <a:r>
              <a:rPr lang="en-US"/>
              <a:t>Some cleanup, but not much. </a:t>
            </a:r>
          </a:p>
        </p:txBody>
      </p:sp>
    </p:spTree>
    <p:extLst>
      <p:ext uri="{BB962C8B-B14F-4D97-AF65-F5344CB8AC3E}">
        <p14:creationId xmlns:p14="http://schemas.microsoft.com/office/powerpoint/2010/main" val="44804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CD49-94D2-C9E8-85C5-5645D8D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your own benchmark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55EE-60DD-B6F0-9D8D-AB7CB705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the directory structure</a:t>
            </a:r>
          </a:p>
          <a:p>
            <a:endParaRPr lang="en-US"/>
          </a:p>
          <a:p>
            <a:r>
              <a:rPr lang="en-US"/>
              <a:t>Add a processor class to load the original data</a:t>
            </a:r>
          </a:p>
          <a:p>
            <a:pPr lvl="1"/>
            <a:r>
              <a:rPr lang="en-US"/>
              <a:t>Json_Processor.ipynb, or</a:t>
            </a:r>
          </a:p>
          <a:p>
            <a:pPr lvl="1"/>
            <a:r>
              <a:rPr lang="en-US"/>
              <a:t>CSV_Processor.ipynb</a:t>
            </a:r>
          </a:p>
          <a:p>
            <a:pPr lvl="1"/>
            <a:endParaRPr lang="en-US"/>
          </a:p>
          <a:p>
            <a:r>
              <a:rPr lang="en-US"/>
              <a:t>Start with a copy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 Template.ipynb</a:t>
            </a:r>
          </a:p>
          <a:p>
            <a:pPr lvl="1"/>
            <a:r>
              <a:rPr lang="en-US"/>
              <a:t>Follow the “ToDo”s in that notebook</a:t>
            </a:r>
          </a:p>
          <a:p>
            <a:pPr lvl="1"/>
            <a:r>
              <a:rPr lang="en-US"/>
              <a:t>Run the notebook, look in the results folder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C3B-F43C-BC0E-3F1F-92131A74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r>
              <a:rPr lang="en-US" dirty="0"/>
              <a:t>Language Analysis of Benchmark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BB48AC-4A02-C13B-FA79-EB2BD9D8A318}"/>
              </a:ext>
            </a:extLst>
          </p:cNvPr>
          <p:cNvGraphicFramePr>
            <a:graphicFrameLocks noGrp="1"/>
          </p:cNvGraphicFramePr>
          <p:nvPr/>
        </p:nvGraphicFramePr>
        <p:xfrm>
          <a:off x="1152473" y="1733513"/>
          <a:ext cx="9887053" cy="399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6450">
                  <a:extLst>
                    <a:ext uri="{9D8B030D-6E8A-4147-A177-3AD203B41FA5}">
                      <a16:colId xmlns:a16="http://schemas.microsoft.com/office/drawing/2014/main" val="3976707372"/>
                    </a:ext>
                  </a:extLst>
                </a:gridCol>
                <a:gridCol w="1916450">
                  <a:extLst>
                    <a:ext uri="{9D8B030D-6E8A-4147-A177-3AD203B41FA5}">
                      <a16:colId xmlns:a16="http://schemas.microsoft.com/office/drawing/2014/main" val="210508298"/>
                    </a:ext>
                  </a:extLst>
                </a:gridCol>
                <a:gridCol w="2416297">
                  <a:extLst>
                    <a:ext uri="{9D8B030D-6E8A-4147-A177-3AD203B41FA5}">
                      <a16:colId xmlns:a16="http://schemas.microsoft.com/office/drawing/2014/main" val="2828519578"/>
                    </a:ext>
                  </a:extLst>
                </a:gridCol>
                <a:gridCol w="1817613">
                  <a:extLst>
                    <a:ext uri="{9D8B030D-6E8A-4147-A177-3AD203B41FA5}">
                      <a16:colId xmlns:a16="http://schemas.microsoft.com/office/drawing/2014/main" val="3762947871"/>
                    </a:ext>
                  </a:extLst>
                </a:gridCol>
                <a:gridCol w="1820243">
                  <a:extLst>
                    <a:ext uri="{9D8B030D-6E8A-4147-A177-3AD203B41FA5}">
                      <a16:colId xmlns:a16="http://schemas.microsoft.com/office/drawing/2014/main" val="1060645426"/>
                    </a:ext>
                  </a:extLst>
                </a:gridCol>
              </a:tblGrid>
              <a:tr h="72094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Gunning FOG</a:t>
                      </a:r>
                      <a:br>
                        <a:rPr lang="en-US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Flesch Reading Ease 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Flesh-Kincaid 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Author’s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62568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ARC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to 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8721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GSM8K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 school math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15920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HellaSwag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2353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TruthfulQA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0455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Big-Bench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268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MMLU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5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CF9-CD4C-7028-B7C8-F15E51E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AF2E-3B20-5255-0081-D4C44F6D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7128"/>
            <a:ext cx="10377360" cy="2175705"/>
          </a:xfrm>
        </p:spPr>
        <p:txBody>
          <a:bodyPr>
            <a:normAutofit fontScale="70000" lnSpcReduction="20000"/>
          </a:bodyPr>
          <a:lstStyle/>
          <a:p>
            <a:r>
              <a:rPr lang="en-US" sz="3900"/>
              <a:t>Motivation for studying AI benchmarks</a:t>
            </a:r>
          </a:p>
          <a:p>
            <a:r>
              <a:rPr lang="en-US" sz="3900"/>
              <a:t>General </a:t>
            </a:r>
            <a:r>
              <a:rPr lang="en-US" sz="3900" dirty="0"/>
              <a:t>overview </a:t>
            </a:r>
            <a:r>
              <a:rPr lang="en-US" sz="3900"/>
              <a:t>of some benchmarks</a:t>
            </a:r>
          </a:p>
          <a:p>
            <a:r>
              <a:rPr lang="en-US" sz="3900"/>
              <a:t>More detailed examination of one specific benchmark</a:t>
            </a:r>
            <a:endParaRPr lang="en-US" sz="3900" dirty="0"/>
          </a:p>
          <a:p>
            <a:r>
              <a:rPr lang="en-US" sz="3900"/>
              <a:t>Analyze benchmark contents with Python</a:t>
            </a:r>
          </a:p>
          <a:p>
            <a:r>
              <a:rPr lang="en-US" sz="390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BA3F-8E8A-75A1-1AE3-C46B0CA3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Scales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F072E1-0892-DFE6-7C31-8FECEC2C6C8C}"/>
              </a:ext>
            </a:extLst>
          </p:cNvPr>
          <p:cNvGraphicFramePr>
            <a:graphicFrameLocks noGrp="1"/>
          </p:cNvGraphicFramePr>
          <p:nvPr/>
        </p:nvGraphicFramePr>
        <p:xfrm>
          <a:off x="5778141" y="1560578"/>
          <a:ext cx="6245854" cy="47729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5091">
                  <a:extLst>
                    <a:ext uri="{9D8B030D-6E8A-4147-A177-3AD203B41FA5}">
                      <a16:colId xmlns:a16="http://schemas.microsoft.com/office/drawing/2014/main" val="3169450384"/>
                    </a:ext>
                  </a:extLst>
                </a:gridCol>
                <a:gridCol w="1803454">
                  <a:extLst>
                    <a:ext uri="{9D8B030D-6E8A-4147-A177-3AD203B41FA5}">
                      <a16:colId xmlns:a16="http://schemas.microsoft.com/office/drawing/2014/main" val="2001046711"/>
                    </a:ext>
                  </a:extLst>
                </a:gridCol>
                <a:gridCol w="3017309">
                  <a:extLst>
                    <a:ext uri="{9D8B030D-6E8A-4147-A177-3AD203B41FA5}">
                      <a16:colId xmlns:a16="http://schemas.microsoft.com/office/drawing/2014/main" val="2573239623"/>
                    </a:ext>
                  </a:extLst>
                </a:gridCol>
              </a:tblGrid>
              <a:tr h="301731">
                <a:tc>
                  <a:txBody>
                    <a:bodyPr/>
                    <a:lstStyle/>
                    <a:p>
                      <a:r>
                        <a:rPr lang="en-US" sz="1500" b="1" dirty="0"/>
                        <a:t>Reading Ease Score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School level (</a:t>
                      </a:r>
                      <a:r>
                        <a:rPr lang="en-US" sz="1500" b="1" dirty="0">
                          <a:hlinkClick r:id="rId2" tooltip="Education in the United States"/>
                        </a:rPr>
                        <a:t>US</a:t>
                      </a:r>
                      <a:r>
                        <a:rPr lang="en-US" sz="1500" b="1" dirty="0"/>
                        <a:t>)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Notes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92594004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100.00–90.00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easy to read. Easily understood by an average 11-year-old student.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885162690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90.0–80.0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Easy to read. Conversational English for consumers.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568418743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80.0–70.0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easy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08801245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70.0–60.0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8th &amp; 9th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Plain English. Easily understood by 13- to 15-year-old students.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3005508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60.0–50.0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10th to 12th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699592417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50.0–30.0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130416816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30.0–10.0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graduate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46718156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10.0–0.0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Professional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Extremely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559757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7D5ABB-A1C5-60F0-7516-2E4213E4B0A0}"/>
              </a:ext>
            </a:extLst>
          </p:cNvPr>
          <p:cNvGraphicFramePr>
            <a:graphicFrameLocks noGrp="1"/>
          </p:cNvGraphicFramePr>
          <p:nvPr/>
        </p:nvGraphicFramePr>
        <p:xfrm>
          <a:off x="1287624" y="1560578"/>
          <a:ext cx="3676494" cy="46915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38247">
                  <a:extLst>
                    <a:ext uri="{9D8B030D-6E8A-4147-A177-3AD203B41FA5}">
                      <a16:colId xmlns:a16="http://schemas.microsoft.com/office/drawing/2014/main" val="1589223220"/>
                    </a:ext>
                  </a:extLst>
                </a:gridCol>
                <a:gridCol w="1838247">
                  <a:extLst>
                    <a:ext uri="{9D8B030D-6E8A-4147-A177-3AD203B41FA5}">
                      <a16:colId xmlns:a16="http://schemas.microsoft.com/office/drawing/2014/main" val="3996938289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r>
                        <a:rPr lang="en-US" sz="1400" b="1" dirty="0"/>
                        <a:t>Fog Index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Reading level by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21177531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graduate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6386401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50762766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15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11680342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14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63989818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13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22406030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1150466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11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468757217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10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29829655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9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08220095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8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Eighth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40234997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Seventh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71956923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Sixth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7174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3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946-7719-1DD4-36D2-C920E29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C7A4-E93D-9443-A93E-F0165815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Filter out common words prior to analysis</a:t>
            </a:r>
          </a:p>
          <a:p>
            <a:pPr lvl="1"/>
            <a:r>
              <a:rPr lang="en-US"/>
              <a:t>See function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build_text_from_questions</a:t>
            </a:r>
          </a:p>
          <a:p>
            <a:pPr lvl="1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Sentiment analysis</a:t>
            </a:r>
          </a:p>
          <a:p>
            <a:endParaRPr lang="en-US"/>
          </a:p>
          <a:p>
            <a:r>
              <a:rPr lang="en-US"/>
              <a:t>Read up on Word Clouds (what value do they provide?)</a:t>
            </a:r>
          </a:p>
          <a:p>
            <a:endParaRPr lang="en-US"/>
          </a:p>
          <a:p>
            <a:r>
              <a:rPr lang="en-US"/>
              <a:t>Investigate the impact on leaderboards from subtle changes to the questions.</a:t>
            </a:r>
          </a:p>
          <a:p>
            <a:endParaRPr lang="en-US"/>
          </a:p>
          <a:p>
            <a:r>
              <a:rPr lang="en-US"/>
              <a:t>Investigate grammar issues in questions </a:t>
            </a:r>
          </a:p>
          <a:p>
            <a:endParaRPr lang="en-US"/>
          </a:p>
          <a:p>
            <a:r>
              <a:rPr lang="en-US"/>
              <a:t>Semantic analysis</a:t>
            </a:r>
          </a:p>
          <a:p>
            <a:endParaRPr lang="en-US"/>
          </a:p>
          <a:p>
            <a:r>
              <a:rPr lang="en-US"/>
              <a:t>More data visualization</a:t>
            </a:r>
          </a:p>
          <a:p>
            <a:endParaRPr lang="en-US"/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2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quot;Questions&quot; prompt">
            <a:extLst>
              <a:ext uri="{FF2B5EF4-FFF2-40B4-BE49-F238E27FC236}">
                <a16:creationId xmlns:a16="http://schemas.microsoft.com/office/drawing/2014/main" id="{28CA2802-6022-99A1-9DE0-D83F0CD0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95A34-8A6D-ACA0-BFF4-D30F29D19A24}"/>
              </a:ext>
            </a:extLst>
          </p:cNvPr>
          <p:cNvSpPr txBox="1"/>
          <p:nvPr/>
        </p:nvSpPr>
        <p:spPr>
          <a:xfrm>
            <a:off x="1043942" y="6058642"/>
            <a:ext cx="109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Gemini.google.com “</a:t>
            </a:r>
            <a:r>
              <a:rPr lang="en-US" b="1" dirty="0"/>
              <a:t>Generate an image for the "questions" slide at the end of a powerpoint presentation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52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outperformed LLMs  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6" y="248989"/>
            <a:ext cx="3796341" cy="656786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ARC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2019"/>
            <a:ext cx="10972800" cy="47548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“AI2 Reasoning Challenge</a:t>
            </a:r>
            <a:r>
              <a:rPr lang="en-US" sz="2000" dirty="0"/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97FB0-5A0C-AE2C-9A86-DD163840A87B}"/>
              </a:ext>
            </a:extLst>
          </p:cNvPr>
          <p:cNvSpPr txBox="1"/>
          <p:nvPr/>
        </p:nvSpPr>
        <p:spPr>
          <a:xfrm>
            <a:off x="1338943" y="2828836"/>
            <a:ext cx="96175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“7,787 authentic, </a:t>
            </a:r>
            <a:r>
              <a:rPr lang="en-US" sz="2000" dirty="0">
                <a:highlight>
                  <a:srgbClr val="FFFF00"/>
                </a:highlight>
              </a:rPr>
              <a:t>grade-school level</a:t>
            </a:r>
            <a:r>
              <a:rPr lang="en-US" sz="2000" dirty="0"/>
              <a:t>, multiple-choice science questions</a:t>
            </a:r>
          </a:p>
          <a:p>
            <a:pPr algn="ctr"/>
            <a:r>
              <a:rPr lang="en-US" sz="2000" dirty="0"/>
              <a:t> that are intended for question-answering.“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0609D-7FAB-56A2-F6A7-C4AC86F1348F}"/>
              </a:ext>
            </a:extLst>
          </p:cNvPr>
          <p:cNvSpPr txBox="1"/>
          <p:nvPr/>
        </p:nvSpPr>
        <p:spPr>
          <a:xfrm>
            <a:off x="4634541" y="488846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Allen Institute for Artificial Intelligence, Seattle, WA, U.S.A.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1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98247"/>
            <a:ext cx="5189376" cy="75562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HellaSwag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</a:t>
            </a:r>
            <a:r>
              <a:rPr lang="en-US" dirty="0"/>
              <a:t>arder </a:t>
            </a:r>
            <a:r>
              <a:rPr lang="en-US" b="1" dirty="0">
                <a:highlight>
                  <a:srgbClr val="FFFF00"/>
                </a:highlight>
              </a:rPr>
              <a:t>E</a:t>
            </a:r>
            <a:r>
              <a:rPr lang="en-US" dirty="0"/>
              <a:t>ndings,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onger contexts, and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ow-shot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ctivities for </a:t>
            </a:r>
            <a:r>
              <a:rPr lang="en-US" b="1" dirty="0">
                <a:highlight>
                  <a:srgbClr val="FFFF00"/>
                </a:highlight>
              </a:rPr>
              <a:t>S</a:t>
            </a:r>
            <a:r>
              <a:rPr lang="en-US" dirty="0"/>
              <a:t>ituations </a:t>
            </a:r>
            <a:r>
              <a:rPr lang="en-US" b="1" dirty="0">
                <a:highlight>
                  <a:srgbClr val="FFFF00"/>
                </a:highlight>
              </a:rPr>
              <a:t>W</a:t>
            </a:r>
            <a:r>
              <a:rPr lang="en-US" dirty="0"/>
              <a:t>ith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dversarial </a:t>
            </a:r>
            <a:r>
              <a:rPr lang="en-US" b="1" dirty="0">
                <a:highlight>
                  <a:srgbClr val="FFFF00"/>
                </a:highlight>
              </a:rPr>
              <a:t>G</a:t>
            </a:r>
            <a:r>
              <a:rPr lang="en-US" dirty="0"/>
              <a:t>enerations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3C0B3-AB31-F4B6-1764-EB87D0A9487A}"/>
              </a:ext>
            </a:extLst>
          </p:cNvPr>
          <p:cNvSpPr txBox="1"/>
          <p:nvPr/>
        </p:nvSpPr>
        <p:spPr>
          <a:xfrm>
            <a:off x="1892322" y="3339962"/>
            <a:ext cx="9893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tl;dr “Pick the best ending to the context.”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FB681-F4A2-6734-DDF8-B788D0F76095}"/>
              </a:ext>
            </a:extLst>
          </p:cNvPr>
          <p:cNvSpPr txBox="1"/>
          <p:nvPr/>
        </p:nvSpPr>
        <p:spPr>
          <a:xfrm>
            <a:off x="2941351" y="6040848"/>
            <a:ext cx="8412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Paul G. Allen School of Computer Science &amp; Engineering, University of Washington</a:t>
            </a:r>
            <a:endParaRPr lang="en-US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Allen Institute for Artificial Intelligence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C7BD-354A-0CD2-2538-93F96473927A}"/>
              </a:ext>
            </a:extLst>
          </p:cNvPr>
          <p:cNvSpPr txBox="1"/>
          <p:nvPr/>
        </p:nvSpPr>
        <p:spPr>
          <a:xfrm>
            <a:off x="1892322" y="4067664"/>
            <a:ext cx="669958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Sentence-Answer examples taken from sites </a:t>
            </a:r>
            <a:r>
              <a:rPr lang="en-US" sz="1800" dirty="0">
                <a:hlinkClick r:id="rId2"/>
              </a:rPr>
              <a:t>Wikihow</a:t>
            </a:r>
            <a:r>
              <a:rPr lang="en-US" sz="1800" dirty="0"/>
              <a:t> and </a:t>
            </a:r>
            <a:r>
              <a:rPr lang="en-US" sz="1800" dirty="0">
                <a:hlinkClick r:id="rId3"/>
              </a:rPr>
              <a:t>ActivityNet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97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151"/>
            <a:ext cx="5457825" cy="74930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TruthfulQA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6433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“Measuring How Models Mimic Human Falsehoods”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3" y="3059668"/>
            <a:ext cx="84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817 questions spanning 38 categories, including health, law, finance and politics.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3" y="5852994"/>
            <a:ext cx="30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OpenAI, Univ of Oxford</a:t>
            </a:r>
          </a:p>
        </p:txBody>
      </p:sp>
    </p:spTree>
    <p:extLst>
      <p:ext uri="{BB962C8B-B14F-4D97-AF65-F5344CB8AC3E}">
        <p14:creationId xmlns:p14="http://schemas.microsoft.com/office/powerpoint/2010/main" val="226704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310C2F-A352-0C82-23D6-783F9D23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64104"/>
            <a:ext cx="9172755" cy="1504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Anecdotally:</a:t>
            </a:r>
          </a:p>
          <a:p>
            <a:pPr lvl="1"/>
            <a:endParaRPr lang="en-US" dirty="0"/>
          </a:p>
        </p:txBody>
      </p:sp>
      <p:pic>
        <p:nvPicPr>
          <p:cNvPr id="12" name="Picture 11" descr="Snip from URL">
            <a:extLst>
              <a:ext uri="{FF2B5EF4-FFF2-40B4-BE49-F238E27FC236}">
                <a16:creationId xmlns:a16="http://schemas.microsoft.com/office/drawing/2014/main" id="{10031359-9D2D-F27B-7BB2-E1B282E3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4" y="2503326"/>
            <a:ext cx="8136338" cy="64779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8C3D6A-FDB3-CE4F-BC1A-B12C59E771CD}"/>
              </a:ext>
            </a:extLst>
          </p:cNvPr>
          <p:cNvSpPr txBox="1"/>
          <p:nvPr/>
        </p:nvSpPr>
        <p:spPr>
          <a:xfrm>
            <a:off x="2750204" y="3589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https://www.namepepper.com/chatgpt-users#exam-stats</a:t>
            </a:r>
            <a:r>
              <a:rPr lang="en-US" dirty="0"/>
              <a:t> (totally random and unsubstantiated 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8723E-44B4-A8C9-DD6B-6A5A39616FB3}"/>
              </a:ext>
            </a:extLst>
          </p:cNvPr>
          <p:cNvSpPr txBox="1"/>
          <p:nvPr/>
        </p:nvSpPr>
        <p:spPr>
          <a:xfrm>
            <a:off x="1950424" y="389819"/>
            <a:ext cx="9197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characterize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AI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2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5037"/>
          </a:xfrm>
        </p:spPr>
        <p:txBody>
          <a:bodyPr/>
          <a:lstStyle/>
          <a:p>
            <a:r>
              <a:rPr lang="en-US" dirty="0"/>
              <a:t>Leaderboard : Google Gemini vs GPT-4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EB685-39C2-560F-4955-CFAE8E0BCDB9}"/>
              </a:ext>
            </a:extLst>
          </p:cNvPr>
          <p:cNvSpPr txBox="1"/>
          <p:nvPr/>
        </p:nvSpPr>
        <p:spPr>
          <a:xfrm>
            <a:off x="199029" y="6315612"/>
            <a:ext cx="5896971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https://deepmind.google/technologies/gemini/#introduction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41A7-4424-249F-B501-B80BE013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05" y="1069675"/>
            <a:ext cx="8617754" cy="51351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50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6B9-18E8-BDF0-60EF-F11A950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our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E94-496C-5E40-F0A4-B94E174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26" y="2660073"/>
            <a:ext cx="8070273" cy="3516890"/>
          </a:xfrm>
        </p:spPr>
        <p:txBody>
          <a:bodyPr/>
          <a:lstStyle/>
          <a:p>
            <a:r>
              <a:rPr lang="en-US" dirty="0"/>
              <a:t>Appearing </a:t>
            </a:r>
            <a:r>
              <a:rPr lang="en-US"/>
              <a:t>in LLM </a:t>
            </a:r>
            <a:r>
              <a:rPr lang="en-US" dirty="0"/>
              <a:t>Leaderboards</a:t>
            </a:r>
          </a:p>
          <a:p>
            <a:r>
              <a:rPr lang="en-US" dirty="0"/>
              <a:t>Open Source and human-readable data files</a:t>
            </a:r>
          </a:p>
          <a:p>
            <a:r>
              <a:rPr lang="en-US" dirty="0"/>
              <a:t>Supported by published research</a:t>
            </a:r>
          </a:p>
          <a:p>
            <a:r>
              <a:rPr lang="en-US" dirty="0"/>
              <a:t>OpenAI, Allen Institute, U Chicago, Stanford, more</a:t>
            </a:r>
          </a:p>
          <a:p>
            <a:r>
              <a:rPr lang="en-US" dirty="0"/>
              <a:t>Content generated by AI, humans, Internet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31E9-E72A-0DFF-A0DF-653DB30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Interesting Benchmarks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395D-4133-2AE7-F34C-291E67C3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70" y="2013739"/>
            <a:ext cx="7743930" cy="3894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Big-Bench Hard</a:t>
            </a:r>
            <a:r>
              <a:rPr lang="en-US"/>
              <a:t>: humans outperforming LLMs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FamRel:</a:t>
            </a:r>
            <a:r>
              <a:rPr lang="en-US"/>
              <a:t> family relations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HellaSwag</a:t>
            </a:r>
            <a:r>
              <a:rPr lang="en-US"/>
              <a:t>: context completion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ARC-Challenge</a:t>
            </a:r>
            <a:r>
              <a:rPr lang="en-US"/>
              <a:t>: </a:t>
            </a:r>
            <a:r>
              <a:rPr lang="en-US" dirty="0"/>
              <a:t>science</a:t>
            </a:r>
            <a:br>
              <a:rPr lang="en-US"/>
            </a:b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TruthfulQA</a:t>
            </a:r>
            <a:r>
              <a:rPr lang="en-US" dirty="0"/>
              <a:t>: human misconceptions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</a:t>
            </a:r>
            <a:r>
              <a:rPr lang="en-US"/>
              <a:t>outperformed LLMs”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EFC3F-4EA8-662C-262B-92C980FAA88D}"/>
              </a:ext>
            </a:extLst>
          </p:cNvPr>
          <p:cNvSpPr txBox="1"/>
          <p:nvPr/>
        </p:nvSpPr>
        <p:spPr>
          <a:xfrm>
            <a:off x="10276" y="6133479"/>
            <a:ext cx="336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https://arxiv.org/pdf/2210.09261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7913-B407-F0CC-A782-32D55CAB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DF5-236C-DD2C-F6E3-14A9890F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714" y="2101521"/>
            <a:ext cx="7235024" cy="3135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Sarcasm</a:t>
            </a:r>
          </a:p>
          <a:p>
            <a:pPr marL="0" indent="0">
              <a:buNone/>
            </a:pPr>
            <a:r>
              <a:rPr lang="en-US" dirty="0"/>
              <a:t>Word Problems</a:t>
            </a:r>
          </a:p>
          <a:p>
            <a:pPr marL="0" indent="0">
              <a:buNone/>
            </a:pPr>
            <a:r>
              <a:rPr lang="en-US" dirty="0"/>
              <a:t>Navigation</a:t>
            </a:r>
          </a:p>
          <a:p>
            <a:pPr marL="0" indent="0">
              <a:buNone/>
            </a:pPr>
            <a:r>
              <a:rPr lang="en-US" dirty="0"/>
              <a:t>Snark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Penguins in a Table</a:t>
            </a:r>
          </a:p>
          <a:p>
            <a:pPr marL="0" indent="0">
              <a:buNone/>
            </a:pPr>
            <a:r>
              <a:rPr lang="en-US" dirty="0"/>
              <a:t>Movie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2D12B-9F3B-89C3-6392-9020602BEF24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33423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912565" y="1990328"/>
            <a:ext cx="10722708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and each subsequent line is a penguin: name, age, height (cm), weight (kg) Louis, 7, 50, 11 Bernard, 5, 80, 13 Vincent, 9, 60, 11 Gwen, 8, 70, 15 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F4C30E1-F8C4-7160-EBA9-0E0798C65F12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171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31265</TotalTime>
  <Words>1416</Words>
  <Application>Microsoft Office PowerPoint</Application>
  <PresentationFormat>Widescreen</PresentationFormat>
  <Paragraphs>274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NimbusRomNo9L-Regu</vt:lpstr>
      <vt:lpstr>Wingdings</vt:lpstr>
      <vt:lpstr>Office Theme</vt:lpstr>
      <vt:lpstr>1_Office Theme</vt:lpstr>
      <vt:lpstr>AI Benchmarks  CCSC-MW Fall 2024 Conference Tutorial</vt:lpstr>
      <vt:lpstr>Our focus today</vt:lpstr>
      <vt:lpstr>PowerPoint Presentation</vt:lpstr>
      <vt:lpstr>Leaderboard : Google Gemini vs GPT-4</vt:lpstr>
      <vt:lpstr>General overview of our benchmarks</vt:lpstr>
      <vt:lpstr>Some Interesting Benchmarks</vt:lpstr>
      <vt:lpstr>Big-Bench Hard Benchmark</vt:lpstr>
      <vt:lpstr>Some Categories</vt:lpstr>
      <vt:lpstr>PowerPoint Presentation</vt:lpstr>
      <vt:lpstr>PowerPoint Presentation</vt:lpstr>
      <vt:lpstr>The data in this benchmark is JSON</vt:lpstr>
      <vt:lpstr>Analysis Strategy</vt:lpstr>
      <vt:lpstr>Terminology </vt:lpstr>
      <vt:lpstr>We don’t care about</vt:lpstr>
      <vt:lpstr>Directory Struture of the Project</vt:lpstr>
      <vt:lpstr>Our Software Architecture</vt:lpstr>
      <vt:lpstr>Consuming questions in different formats, from disparate sources.</vt:lpstr>
      <vt:lpstr>Build your own benchmark processor</vt:lpstr>
      <vt:lpstr>Language Analysis of Benchmark Questions</vt:lpstr>
      <vt:lpstr>Readability Scales</vt:lpstr>
      <vt:lpstr>Future Work</vt:lpstr>
      <vt:lpstr>PowerPoint Presentation</vt:lpstr>
      <vt:lpstr>Big-Bench Hard Benchmark</vt:lpstr>
      <vt:lpstr>ARC Benchmark</vt:lpstr>
      <vt:lpstr>HellaSwag Benchmark</vt:lpstr>
      <vt:lpstr>TruthfulQA Benchmark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HellaSwag Benchmark</dc:title>
  <dc:creator>Nicholson, Delmer (Bill) (nicholdw)</dc:creator>
  <cp:lastModifiedBy>Nicholson, Delmer (Bill) (nicholdw)</cp:lastModifiedBy>
  <cp:revision>53</cp:revision>
  <dcterms:created xsi:type="dcterms:W3CDTF">2024-01-18T12:21:31Z</dcterms:created>
  <dcterms:modified xsi:type="dcterms:W3CDTF">2024-09-20T19:21:51Z</dcterms:modified>
</cp:coreProperties>
</file>