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8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48" r:id="rId17"/>
    <p:sldId id="450" r:id="rId18"/>
    <p:sldId id="451" r:id="rId19"/>
    <p:sldId id="336" r:id="rId20"/>
    <p:sldId id="340" r:id="rId21"/>
    <p:sldId id="449" r:id="rId22"/>
    <p:sldId id="349" r:id="rId23"/>
    <p:sldId id="456" r:id="rId24"/>
    <p:sldId id="341" r:id="rId25"/>
    <p:sldId id="358" r:id="rId26"/>
    <p:sldId id="3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00:02.780" v="1489" actId="6549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5:12:27.144" v="727" actId="1076"/>
        <pc:sldMkLst>
          <pc:docMk/>
          <pc:sldMk cId="2534863046" sldId="448"/>
        </pc:sldMkLst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r>
              <a:rPr lang="en-US"/>
              <a:t>Each benchmark has a directory structure</a:t>
            </a:r>
          </a:p>
          <a:p>
            <a:pPr lvl="1"/>
            <a:r>
              <a:rPr lang="en-US"/>
              <a:t>A folder with the benchmark name, containing</a:t>
            </a:r>
          </a:p>
          <a:p>
            <a:pPr lvl="2"/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lvl="2"/>
            <a:r>
              <a:rPr lang="en-US"/>
              <a:t>Results in a folder called </a:t>
            </a:r>
            <a:r>
              <a:rPr lang="en-US" b="1"/>
              <a:t>results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will build: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all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benchmarks</a:t>
            </a:r>
          </a:p>
          <a:p>
            <a:r>
              <a:rPr lang="en-US" sz="3900"/>
              <a:t>More detailed examination of one specific benchmark</a:t>
            </a:r>
            <a:endParaRPr lang="en-US" sz="3900" dirty="0"/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r>
              <a:rPr lang="en-US"/>
              <a:t>Semantic analysis</a:t>
            </a:r>
          </a:p>
          <a:p>
            <a:endParaRPr lang="en-US"/>
          </a:p>
          <a:p>
            <a:r>
              <a:rPr lang="en-US"/>
              <a:t>More data visualization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31263</TotalTime>
  <Words>1410</Words>
  <Application>Microsoft Office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2024-09-20T19:00:03Z</dcterms:modified>
</cp:coreProperties>
</file>