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75" d="100"/>
          <a:sy n="75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2:56.720" v="1594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20T19:22:56.720" v="1594" actId="20577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20T19:22:56.720" v="1594" actId="20577"/>
          <ac:spMkLst>
            <pc:docMk/>
            <pc:sldMk cId="3321584755" sldId="256"/>
            <ac:spMk id="2" creationId="{15786743-3FC5-7F2F-AA53-2E6648F49FA5}"/>
          </ac:spMkLst>
        </pc:spChg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 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Results in a folder called </a:t>
            </a:r>
            <a:r>
              <a:rPr lang="en-US" b="1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will build: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all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benchmarks</a:t>
            </a:r>
          </a:p>
          <a:p>
            <a:r>
              <a:rPr lang="en-US" sz="3900"/>
              <a:t>More detailed examination of one specific benchmark</a:t>
            </a:r>
            <a:endParaRPr lang="en-US" sz="3900" dirty="0"/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r>
              <a:rPr lang="en-US"/>
              <a:t>Semantic analysis</a:t>
            </a:r>
          </a:p>
          <a:p>
            <a:endParaRPr lang="en-US"/>
          </a:p>
          <a:p>
            <a:r>
              <a:rPr lang="en-US"/>
              <a:t>More data visualization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31265</TotalTime>
  <Words>1416</Words>
  <Application>Microsoft Office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 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54</cp:revision>
  <dcterms:created xsi:type="dcterms:W3CDTF">2024-01-18T12:21:31Z</dcterms:created>
  <dcterms:modified xsi:type="dcterms:W3CDTF">2024-09-20T19:47:45Z</dcterms:modified>
</cp:coreProperties>
</file>