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2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45" r:id="rId13"/>
    <p:sldId id="452" r:id="rId14"/>
    <p:sldId id="447" r:id="rId15"/>
    <p:sldId id="454" r:id="rId16"/>
    <p:sldId id="448" r:id="rId17"/>
    <p:sldId id="450" r:id="rId18"/>
    <p:sldId id="451" r:id="rId19"/>
    <p:sldId id="449" r:id="rId20"/>
    <p:sldId id="4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45"/>
            <p14:sldId id="452"/>
            <p14:sldId id="447"/>
            <p14:sldId id="454"/>
            <p14:sldId id="448"/>
            <p14:sldId id="450"/>
            <p14:sldId id="451"/>
            <p14:sldId id="449"/>
            <p14:sldId id="453"/>
          </p14:sldIdLst>
        </p14:section>
        <p14:section name="Unused" id="{92A7A9F2-3786-4115-8420-00D575879BE6}">
          <p14:sldIdLst/>
        </p14:section>
        <p14:section name="Extra Content" id="{7B3EEE32-D6C6-4EDD-BCF7-20BDD03E5D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95016" autoAdjust="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modSection">
      <pc:chgData name="Nicholson, Delmer (Bill) (nicholdw)" userId="b56c8833-ee42-4335-8085-70d597acedf2" providerId="ADAL" clId="{FB213E8F-52F0-4CAB-A62F-63FF4F093653}" dt="2024-09-16T16:27:07.265" v="705" actId="4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368070232" sldId="443"/>
        </pc:sldMkLst>
      </pc:sldChg>
      <pc:sldChg chg="modSp mod">
        <pc:chgData name="Nicholson, Delmer (Bill) (nicholdw)" userId="b56c8833-ee42-4335-8085-70d597acedf2" providerId="ADAL" clId="{FB213E8F-52F0-4CAB-A62F-63FF4F093653}" dt="2024-09-16T16:04:58.651" v="678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16T16:04:58.651" v="678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6T15:38:30.029" v="391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16T15:38:30.029" v="391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6T15:58:40.560" v="639" actId="114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16T15:58:40.560" v="639" actId="114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6T15:58:54.424" v="645" actId="20577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6T15:58:54.424" v="645" actId="20577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16T16:04:03.919" v="653" actId="20577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16T16:04:03.919" v="653" actId="20577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mod">
        <pc:chgData name="Nicholson, Delmer (Bill) (nicholdw)" userId="b56c8833-ee42-4335-8085-70d597acedf2" providerId="ADAL" clId="{FB213E8F-52F0-4CAB-A62F-63FF4F093653}" dt="2024-09-16T15:50:18.369" v="478" actId="478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16T15:57:14.780" v="638" actId="6549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16T15:57:14.780" v="638" actId="6549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DE611-B605-2B04-19E1-00F5D0AD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DB18-0542-D7D2-9D0D-BC283CA9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6091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question and correct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E637-35FC-0EDB-1C03-E916E612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446543"/>
            <a:ext cx="11208258" cy="1713036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“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2B297-9A82-10E0-A82B-28BB50695AF2}"/>
              </a:ext>
            </a:extLst>
          </p:cNvPr>
          <p:cNvSpPr txBox="1"/>
          <p:nvPr/>
        </p:nvSpPr>
        <p:spPr>
          <a:xfrm>
            <a:off x="4951206" y="3243684"/>
            <a:ext cx="1366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0F32A-A027-EA56-34D6-35D68A5D5959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64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{"input":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"target":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The 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r>
              <a:rPr lang="en-US"/>
              <a:t>Each benchmark has a directory structure</a:t>
            </a:r>
          </a:p>
          <a:p>
            <a:pPr lvl="1"/>
            <a:r>
              <a:rPr lang="en-US"/>
              <a:t>A folder with the benchmark name, containing</a:t>
            </a:r>
          </a:p>
          <a:p>
            <a:pPr lvl="2"/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lvl="2"/>
            <a:r>
              <a:rPr lang="en-US"/>
              <a:t>Results in a folder called </a:t>
            </a:r>
            <a:r>
              <a:rPr lang="en-US" b="1"/>
              <a:t>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different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end up with:</a:t>
            </a:r>
          </a:p>
          <a:p>
            <a:pPr lvl="1"/>
            <a:r>
              <a:rPr lang="en-US"/>
              <a:t>A dictionary called </a:t>
            </a:r>
            <a:r>
              <a:rPr lang="en-US" i="1"/>
              <a:t>questions</a:t>
            </a:r>
            <a:r>
              <a:rPr lang="en-US"/>
              <a:t> with 2 keys:</a:t>
            </a:r>
          </a:p>
          <a:p>
            <a:pPr lvl="2"/>
            <a:r>
              <a:rPr lang="en-US"/>
              <a:t>Key “input”-&gt; the text of the question</a:t>
            </a:r>
          </a:p>
          <a:p>
            <a:pPr lvl="2"/>
            <a:r>
              <a:rPr lang="en-US"/>
              <a:t>Key “target” -&gt; the text of the possible answers</a:t>
            </a:r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and answers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question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Implement 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1E5E-B80B-A889-1772-8A5260B7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93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09" y="1827128"/>
            <a:ext cx="9302185" cy="2175705"/>
          </a:xfrm>
        </p:spPr>
        <p:txBody>
          <a:bodyPr>
            <a:normAutofit fontScale="925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</a:t>
            </a:r>
            <a:r>
              <a:rPr lang="en-US" sz="3900" dirty="0"/>
              <a:t>benchmarks</a:t>
            </a:r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in AI 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processed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31052</TotalTime>
  <Words>953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Benchmarks processed today</vt:lpstr>
      <vt:lpstr>Big-Bench Hard Benchmark</vt:lpstr>
      <vt:lpstr>Some Categories</vt:lpstr>
      <vt:lpstr>PowerPoint Presentation</vt:lpstr>
      <vt:lpstr>PowerPoint Presentation</vt:lpstr>
      <vt:lpstr>Previous question and correct answer</vt:lpstr>
      <vt:lpstr>The data in this benchmark is JSON</vt:lpstr>
      <vt:lpstr>Analysis Strategy</vt:lpstr>
      <vt:lpstr>We don’t care about</vt:lpstr>
      <vt:lpstr>Our Software Architecture</vt:lpstr>
      <vt:lpstr>Consuming questions in different formats, from different sources.</vt:lpstr>
      <vt:lpstr>Build your own benchmark processor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52</cp:revision>
  <dcterms:created xsi:type="dcterms:W3CDTF">2024-01-18T12:21:31Z</dcterms:created>
  <dcterms:modified xsi:type="dcterms:W3CDTF">2024-09-16T16:27:12Z</dcterms:modified>
</cp:coreProperties>
</file>