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_rels/drawing1.xml.rels" ContentType="application/vnd.openxmlformats-package.relationships+xml"/>
  <Override PartName="/ppt/diagrams/_rels/data1.xml.rels" ContentType="application/vnd.openxmlformats-package.relationships+xml"/>
  <Override PartName="/ppt/diagrams/colors6.xml" ContentType="application/vnd.openxmlformats-officedocument.drawingml.diagramColors+xml"/>
  <Override PartName="/ppt/diagrams/drawing5.xml" ContentType="application/vnd.ms-office.drawingml.diagramDrawing+xml"/>
  <Override PartName="/ppt/diagrams/drawing10.xml" ContentType="application/vnd.ms-office.drawingml.diagramDrawing+xml"/>
  <Override PartName="/ppt/diagrams/layout6.xml" ContentType="application/vnd.openxmlformats-officedocument.drawingml.diagramLayout+xml"/>
  <Override PartName="/ppt/diagrams/data6.xml" ContentType="application/vnd.openxmlformats-officedocument.drawingml.diagramData+xml"/>
  <Override PartName="/ppt/diagrams/quickStyle6.xml" ContentType="application/vnd.openxmlformats-officedocument.drawingml.diagramStyle+xml"/>
  <Override PartName="/ppt/diagrams/colors5.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data5.xml" ContentType="application/vnd.openxmlformats-officedocument.drawingml.diagramData+xml"/>
  <Override PartName="/ppt/diagrams/quickStyle5.xml" ContentType="application/vnd.openxmlformats-officedocument.drawingml.diagramStyle+xml"/>
  <Override PartName="/ppt/diagrams/colors10.xml" ContentType="application/vnd.openxmlformats-officedocument.drawingml.diagramColors+xml"/>
  <Override PartName="/ppt/diagrams/colors4.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data4.xml" ContentType="application/vnd.openxmlformats-officedocument.drawingml.diagramData+xml"/>
  <Override PartName="/ppt/diagrams/quickStyle4.xml" ContentType="application/vnd.openxmlformats-officedocument.drawingml.diagramStyle+xml"/>
  <Override PartName="/ppt/diagrams/colors3.xml" ContentType="application/vnd.openxmlformats-officedocument.drawingml.diagramColors+xml"/>
  <Override PartName="/ppt/diagrams/drawing2.xml" ContentType="application/vnd.ms-office.drawingml.diagramDrawing+xml"/>
  <Override PartName="/ppt/diagrams/data1.xml" ContentType="application/vnd.openxmlformats-officedocument.drawingml.diagramData+xml"/>
  <Override PartName="/ppt/diagrams/layout2.xml" ContentType="application/vnd.openxmlformats-officedocument.drawingml.diagramLayout+xml"/>
  <Override PartName="/ppt/diagrams/layout8.xml" ContentType="application/vnd.openxmlformats-officedocument.drawingml.diagramLayout+xml"/>
  <Override PartName="/ppt/diagrams/data2.xml" ContentType="application/vnd.openxmlformats-officedocument.drawingml.diagramData+xml"/>
  <Override PartName="/ppt/diagrams/data10.xml" ContentType="application/vnd.openxmlformats-officedocument.drawingml.diagramData+xml"/>
  <Override PartName="/ppt/diagrams/quickStyle10.xml" ContentType="application/vnd.openxmlformats-officedocument.drawingml.diagramStyle+xml"/>
  <Override PartName="/ppt/diagrams/quickStyle1.xml" ContentType="application/vnd.openxmlformats-officedocument.drawingml.diagramStyle+xml"/>
  <Override PartName="/ppt/diagrams/drawing8.xml" ContentType="application/vnd.ms-office.drawingml.diagramDrawing+xml"/>
  <Override PartName="/ppt/diagrams/colors9.xml" ContentType="application/vnd.openxmlformats-officedocument.drawingml.diagramColors+xml"/>
  <Override PartName="/ppt/diagrams/data8.xml" ContentType="application/vnd.openxmlformats-officedocument.drawingml.diagramData+xml"/>
  <Override PartName="/ppt/diagrams/layout9.xml" ContentType="application/vnd.openxmlformats-officedocument.drawingml.diagramLayout+xml"/>
  <Override PartName="/ppt/diagrams/data3.xml" ContentType="application/vnd.openxmlformats-officedocument.drawingml.diagramData+xml"/>
  <Override PartName="/ppt/diagrams/quickStyle9.xml" ContentType="application/vnd.openxmlformats-officedocument.drawingml.diagramStyle+xml"/>
  <Override PartName="/ppt/diagrams/drawing7.xml" ContentType="application/vnd.ms-office.drawingml.diagramDrawing+xml"/>
  <Override PartName="/ppt/diagrams/colors8.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2.xml" ContentType="application/vnd.openxmlformats-officedocument.drawingml.diagramStyle+xml"/>
  <Override PartName="/ppt/diagrams/colors1.xml" ContentType="application/vnd.openxmlformats-officedocument.drawingml.diagramColors+xml"/>
  <Override PartName="/ppt/diagrams/quickStyle8.xml" ContentType="application/vnd.openxmlformats-officedocument.drawingml.diagramStyle+xml"/>
  <Override PartName="/ppt/diagrams/quickStyle7.xml" ContentType="application/vnd.openxmlformats-officedocument.drawingml.diagramStyle+xml"/>
  <Override PartName="/ppt/diagrams/layout7.xml" ContentType="application/vnd.openxmlformats-officedocument.drawingml.diagramLayout+xml"/>
  <Override PartName="/ppt/diagrams/data7.xml" ContentType="application/vnd.openxmlformats-officedocument.drawingml.diagramData+xml"/>
  <Override PartName="/ppt/diagrams/colors7.xml" ContentType="application/vnd.openxmlformats-officedocument.drawingml.diagramColors+xml"/>
  <Override PartName="/ppt/diagrams/drawing6.xml" ContentType="application/vnd.ms-office.drawingml.diagramDrawing+xml"/>
  <Override PartName="/ppt/diagrams/quickStyle3.xml" ContentType="application/vnd.openxmlformats-officedocument.drawingml.diagramStyle+xml"/>
  <Override PartName="/ppt/diagrams/layout3.xml" ContentType="application/vnd.openxmlformats-officedocument.drawingml.diagramLayout+xml"/>
  <Override PartName="/ppt/diagrams/colors2.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diagrams/data9.xml" ContentType="application/vnd.openxmlformats-officedocument.drawingml.diagramData+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OOXDiagramDrawingRels1_12.svg" ContentType="image/svg"/>
  <Override PartName="/ppt/media/OOXDiagramDrawingRels1_11.png" ContentType="image/png"/>
  <Override PartName="/ppt/media/image1.png" ContentType="image/png"/>
  <Override PartName="/ppt/media/OOXDiagramDrawingRels1_10.svg" ContentType="image/svg"/>
  <Override PartName="/ppt/media/OOXDiagramDrawingRels1_9.png" ContentType="image/png"/>
  <Override PartName="/ppt/media/OOXDiagramDrawingRels1_1.svg" ContentType="image/svg"/>
  <Override PartName="/ppt/media/image8.png" ContentType="image/png"/>
  <Override PartName="/ppt/media/OOXDiagramDataRels1_13.png" ContentType="image/png"/>
  <Override PartName="/ppt/media/OOXDiagramDrawingRels1_5.svg" ContentType="image/svg"/>
  <Override PartName="/ppt/media/OOXDiagramDrawingRels1_2.png" ContentType="image/png"/>
  <Override PartName="/ppt/media/OOXDiagramDataRels1_7.png" ContentType="image/png"/>
  <Override PartName="/ppt/media/image7.png" ContentType="image/png"/>
  <Override PartName="/ppt/media/image12.png" ContentType="image/png"/>
  <Override PartName="/ppt/media/OOXDiagramDataRels1_6.svg" ContentType="image/svg"/>
  <Override PartName="/ppt/media/OOXDiagramDrawingRels1_3.svg" ContentType="image/svg"/>
  <Override PartName="/ppt/media/OOXDiagramDataRels1_8.svg" ContentType="image/svg"/>
  <Override PartName="/ppt/media/image10.jpeg" ContentType="image/jpeg"/>
  <Override PartName="/ppt/media/image5.png" ContentType="image/png"/>
  <Override PartName="/ppt/media/OOXDiagramDrawingRels1_13.png" ContentType="image/png"/>
  <Override PartName="/ppt/media/image9.png" ContentType="image/png"/>
  <Override PartName="/ppt/media/OOXDiagramDataRels1_9.png" ContentType="image/png"/>
  <Override PartName="/ppt/media/image6.png" ContentType="image/png"/>
  <Override PartName="/ppt/media/OOXDiagramDataRels1_5.svg" ContentType="image/svg"/>
  <Override PartName="/ppt/media/OOXDiagramDrawingRels1_8.svg" ContentType="image/svg"/>
  <Override PartName="/ppt/media/OOXDiagramDrawingRels1_0.png" ContentType="image/png"/>
  <Override PartName="/ppt/media/image11.jpeg" ContentType="image/jpeg"/>
  <Override PartName="/ppt/media/OOXDiagramDrawingRels1_7.png" ContentType="image/png"/>
  <Override PartName="/ppt/media/OOXDiagramDataRels1_1.svg" ContentType="image/svg"/>
  <Override PartName="/ppt/media/OOXDiagramDataRels1_10.svg" ContentType="image/svg"/>
  <Override PartName="/ppt/media/image2.png" ContentType="image/png"/>
  <Override PartName="/ppt/media/OOXDiagramDataRels1_2.png" ContentType="image/png"/>
  <Override PartName="/ppt/media/OOXDiagramDataRels1_0.png" ContentType="image/png"/>
  <Override PartName="/ppt/media/image3.jpeg" ContentType="image/jpeg"/>
  <Override PartName="/ppt/media/OOXDiagramDataRels1_3.svg" ContentType="image/svg"/>
  <Override PartName="/ppt/media/OOXDiagramDrawingRels1_6.svg" ContentType="image/svg"/>
  <Override PartName="/ppt/media/OOXDiagramDataRels1_12.svg" ContentType="image/svg"/>
  <Override PartName="/ppt/media/OOXDiagramDataRels1_4.png" ContentType="image/png"/>
  <Override PartName="/ppt/media/image4.png" ContentType="image/png"/>
  <Override PartName="/ppt/media/OOXDiagramDataRels1_11.png" ContentType="image/png"/>
  <Override PartName="/ppt/media/OOXDiagramDrawingRels1_4.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10" Type="http://schemas.openxmlformats.org/officeDocument/2006/relationships/image" Target="../media/OOXDiagramDataRels1_1.svg"/><Relationship Id="rId11" Type="http://schemas.openxmlformats.org/officeDocument/2006/relationships/image" Target="../media/OOXDiagramDataRels1_2.png"/><Relationship Id="rId12" Type="http://schemas.openxmlformats.org/officeDocument/2006/relationships/image" Target="../media/OOXDiagramDataRels1_3.svg"/><Relationship Id="rId13" Type="http://schemas.openxmlformats.org/officeDocument/2006/relationships/image" Target="../media/OOXDiagramDataRels1_4.png"/><Relationship Id="rId14" Type="http://schemas.openxmlformats.org/officeDocument/2006/relationships/image" Target="../media/OOXDiagramDataRels1_5.svg"/><Relationship Id="rId2" Type="http://schemas.openxmlformats.org/officeDocument/2006/relationships/image" Target="../media/OOXDiagramDataRels1_6.svg"/><Relationship Id="rId3" Type="http://schemas.openxmlformats.org/officeDocument/2006/relationships/image" Target="../media/OOXDiagramDataRels1_7.png"/><Relationship Id="rId4" Type="http://schemas.openxmlformats.org/officeDocument/2006/relationships/image" Target="../media/OOXDiagramDataRels1_8.svg"/><Relationship Id="rId5" Type="http://schemas.openxmlformats.org/officeDocument/2006/relationships/image" Target="../media/OOXDiagramDataRels1_9.png"/><Relationship Id="rId6" Type="http://schemas.openxmlformats.org/officeDocument/2006/relationships/image" Target="../media/OOXDiagramDataRels1_10.svg"/><Relationship Id="rId7" Type="http://schemas.openxmlformats.org/officeDocument/2006/relationships/image" Target="../media/OOXDiagramDataRels1_11.png"/><Relationship Id="rId8" Type="http://schemas.openxmlformats.org/officeDocument/2006/relationships/image" Target="../media/OOXDiagramDataRels1_12.svg"/><Relationship Id="rId9" Type="http://schemas.openxmlformats.org/officeDocument/2006/relationships/image" Target="../media/OOXDiagramDataRels1_13.pn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10" Type="http://schemas.openxmlformats.org/officeDocument/2006/relationships/image" Target="../media/OOXDiagramDrawingRels1_1.svg"/><Relationship Id="rId11" Type="http://schemas.openxmlformats.org/officeDocument/2006/relationships/image" Target="../media/OOXDiagramDrawingRels1_2.png"/><Relationship Id="rId12" Type="http://schemas.openxmlformats.org/officeDocument/2006/relationships/image" Target="../media/OOXDiagramDrawingRels1_3.svg"/><Relationship Id="rId13" Type="http://schemas.openxmlformats.org/officeDocument/2006/relationships/image" Target="../media/OOXDiagramDrawingRels1_4.png"/><Relationship Id="rId14" Type="http://schemas.openxmlformats.org/officeDocument/2006/relationships/image" Target="../media/OOXDiagramDrawingRels1_5.svg"/><Relationship Id="rId2" Type="http://schemas.openxmlformats.org/officeDocument/2006/relationships/image" Target="../media/OOXDiagramDrawingRels1_6.svg"/><Relationship Id="rId3" Type="http://schemas.openxmlformats.org/officeDocument/2006/relationships/image" Target="../media/OOXDiagramDrawingRels1_7.png"/><Relationship Id="rId4" Type="http://schemas.openxmlformats.org/officeDocument/2006/relationships/image" Target="../media/OOXDiagramDrawingRels1_8.svg"/><Relationship Id="rId5" Type="http://schemas.openxmlformats.org/officeDocument/2006/relationships/image" Target="../media/OOXDiagramDrawingRels1_9.png"/><Relationship Id="rId6" Type="http://schemas.openxmlformats.org/officeDocument/2006/relationships/image" Target="../media/OOXDiagramDrawingRels1_10.svg"/><Relationship Id="rId7" Type="http://schemas.openxmlformats.org/officeDocument/2006/relationships/image" Target="../media/OOXDiagramDrawingRels1_11.png"/><Relationship Id="rId8" Type="http://schemas.openxmlformats.org/officeDocument/2006/relationships/image" Target="../media/OOXDiagramDrawingRels1_12.svg"/><Relationship Id="rId9" Type="http://schemas.openxmlformats.org/officeDocument/2006/relationships/image" Target="../media/OOXDiagramDrawingRels1_13.png"/>
</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C2867E-295C-443D-B549-4746594E0119}"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EC0894B5-6332-452B-9765-CE7EB2B40F5F}">
      <dgm:prSet/>
      <dgm:spPr/>
      <dgm:t>
        <a:bodyPr/>
        <a:lstStyle/>
        <a:p>
          <a:pPr>
            <a:defRPr cap="all"/>
          </a:pPr>
          <a:r>
            <a:rPr lang="en-US" b="1"/>
            <a:t>Introduction</a:t>
          </a:r>
          <a:endParaRPr lang="en-US"/>
        </a:p>
      </dgm:t>
    </dgm:pt>
    <dgm:pt modelId="{87784E82-EB98-4DC1-A877-65B0BC08AC75}" type="parTrans" cxnId="{F73FC82A-3F5B-4573-A7FE-663E95B5F55B}">
      <dgm:prSet/>
      <dgm:spPr/>
      <dgm:t>
        <a:bodyPr/>
        <a:lstStyle/>
        <a:p>
          <a:endParaRPr lang="en-US"/>
        </a:p>
      </dgm:t>
    </dgm:pt>
    <dgm:pt modelId="{EFDDD2CF-DA01-4584-B238-992C387516A2}" type="sibTrans" cxnId="{F73FC82A-3F5B-4573-A7FE-663E95B5F55B}">
      <dgm:prSet/>
      <dgm:spPr/>
      <dgm:t>
        <a:bodyPr/>
        <a:lstStyle/>
        <a:p>
          <a:endParaRPr lang="en-US"/>
        </a:p>
      </dgm:t>
    </dgm:pt>
    <dgm:pt modelId="{AF1BD574-38A7-4FD1-A02F-CC9C09AFE105}">
      <dgm:prSet/>
      <dgm:spPr/>
      <dgm:t>
        <a:bodyPr/>
        <a:lstStyle/>
        <a:p>
          <a:pPr>
            <a:defRPr cap="all"/>
          </a:pPr>
          <a:r>
            <a:rPr lang="en-US" b="1"/>
            <a:t>Probl</a:t>
          </a:r>
          <a:r>
            <a:rPr lang="fr-FR" b="1"/>
            <a:t>ématique</a:t>
          </a:r>
          <a:endParaRPr lang="en-US"/>
        </a:p>
      </dgm:t>
    </dgm:pt>
    <dgm:pt modelId="{0FC6A099-130A-4C15-967E-F75645C371BD}" type="parTrans" cxnId="{CC42F7C7-2DD8-43A6-B56A-71A2F70B8EB9}">
      <dgm:prSet/>
      <dgm:spPr/>
      <dgm:t>
        <a:bodyPr/>
        <a:lstStyle/>
        <a:p>
          <a:endParaRPr lang="en-US"/>
        </a:p>
      </dgm:t>
    </dgm:pt>
    <dgm:pt modelId="{520B0A8B-88A1-4D6F-B1FE-52502DB55ACF}" type="sibTrans" cxnId="{CC42F7C7-2DD8-43A6-B56A-71A2F70B8EB9}">
      <dgm:prSet/>
      <dgm:spPr/>
      <dgm:t>
        <a:bodyPr/>
        <a:lstStyle/>
        <a:p>
          <a:endParaRPr lang="en-US"/>
        </a:p>
      </dgm:t>
    </dgm:pt>
    <dgm:pt modelId="{8BB56894-9E63-4B14-A866-8C7CE6A5363C}">
      <dgm:prSet/>
      <dgm:spPr/>
      <dgm:t>
        <a:bodyPr/>
        <a:lstStyle/>
        <a:p>
          <a:pPr>
            <a:defRPr cap="all"/>
          </a:pPr>
          <a:r>
            <a:rPr lang="en-US" b="1"/>
            <a:t>Solution</a:t>
          </a:r>
          <a:endParaRPr lang="en-US"/>
        </a:p>
      </dgm:t>
    </dgm:pt>
    <dgm:pt modelId="{A371E99A-1EB5-490F-BC06-AD688E94EFE1}" type="parTrans" cxnId="{6392ACC6-3F1E-4A3B-B79A-333685A12183}">
      <dgm:prSet/>
      <dgm:spPr/>
      <dgm:t>
        <a:bodyPr/>
        <a:lstStyle/>
        <a:p>
          <a:endParaRPr lang="en-US"/>
        </a:p>
      </dgm:t>
    </dgm:pt>
    <dgm:pt modelId="{F074A352-F0CC-4391-94D5-40DEAEC25F0F}" type="sibTrans" cxnId="{6392ACC6-3F1E-4A3B-B79A-333685A12183}">
      <dgm:prSet/>
      <dgm:spPr/>
      <dgm:t>
        <a:bodyPr/>
        <a:lstStyle/>
        <a:p>
          <a:endParaRPr lang="en-US"/>
        </a:p>
      </dgm:t>
    </dgm:pt>
    <dgm:pt modelId="{C5EF4D49-E246-4735-ACBC-AF7BD4814ECB}">
      <dgm:prSet/>
      <dgm:spPr/>
      <dgm:t>
        <a:bodyPr/>
        <a:lstStyle/>
        <a:p>
          <a:pPr>
            <a:defRPr cap="all"/>
          </a:pPr>
          <a:r>
            <a:rPr lang="en-US" b="1"/>
            <a:t>Analyse et Spécification</a:t>
          </a:r>
          <a:endParaRPr lang="en-US"/>
        </a:p>
      </dgm:t>
    </dgm:pt>
    <dgm:pt modelId="{0BB1F1BD-10BD-449B-9D7B-675CCB3B3D81}" type="parTrans" cxnId="{1236991B-5C42-4650-9AAD-C798809F823F}">
      <dgm:prSet/>
      <dgm:spPr/>
      <dgm:t>
        <a:bodyPr/>
        <a:lstStyle/>
        <a:p>
          <a:endParaRPr lang="en-US"/>
        </a:p>
      </dgm:t>
    </dgm:pt>
    <dgm:pt modelId="{A8623A1E-C9F6-4DE3-9A26-FC89A13C8A62}" type="sibTrans" cxnId="{1236991B-5C42-4650-9AAD-C798809F823F}">
      <dgm:prSet/>
      <dgm:spPr/>
      <dgm:t>
        <a:bodyPr/>
        <a:lstStyle/>
        <a:p>
          <a:endParaRPr lang="en-US"/>
        </a:p>
      </dgm:t>
    </dgm:pt>
    <dgm:pt modelId="{A4F019F2-AA5E-4009-85A4-660AF585FA4D}">
      <dgm:prSet/>
      <dgm:spPr/>
      <dgm:t>
        <a:bodyPr/>
        <a:lstStyle/>
        <a:p>
          <a:pPr>
            <a:defRPr cap="all"/>
          </a:pPr>
          <a:r>
            <a:rPr lang="en-US" b="1"/>
            <a:t>Conception</a:t>
          </a:r>
          <a:endParaRPr lang="en-US"/>
        </a:p>
      </dgm:t>
    </dgm:pt>
    <dgm:pt modelId="{3A88DC3C-C351-47D1-9FC0-D12C1472B741}" type="parTrans" cxnId="{7F53CC26-22CC-48FB-AB57-980CD7E6F110}">
      <dgm:prSet/>
      <dgm:spPr/>
      <dgm:t>
        <a:bodyPr/>
        <a:lstStyle/>
        <a:p>
          <a:endParaRPr lang="en-US"/>
        </a:p>
      </dgm:t>
    </dgm:pt>
    <dgm:pt modelId="{44F1F8EC-3EA5-42D0-A81C-99A3A153F445}" type="sibTrans" cxnId="{7F53CC26-22CC-48FB-AB57-980CD7E6F110}">
      <dgm:prSet/>
      <dgm:spPr/>
      <dgm:t>
        <a:bodyPr/>
        <a:lstStyle/>
        <a:p>
          <a:endParaRPr lang="en-US"/>
        </a:p>
      </dgm:t>
    </dgm:pt>
    <dgm:pt modelId="{D53D85CA-213A-4583-939F-2100297250DE}">
      <dgm:prSet/>
      <dgm:spPr/>
      <dgm:t>
        <a:bodyPr/>
        <a:lstStyle/>
        <a:p>
          <a:pPr>
            <a:defRPr cap="all"/>
          </a:pPr>
          <a:r>
            <a:rPr lang="en-US" b="1"/>
            <a:t>Réalisation</a:t>
          </a:r>
          <a:endParaRPr lang="en-US"/>
        </a:p>
      </dgm:t>
    </dgm:pt>
    <dgm:pt modelId="{BBCBEB4F-FC39-44F6-BDF5-B678DF9B5077}" type="parTrans" cxnId="{A7DA427C-29CF-46B2-B48E-67722E5B8755}">
      <dgm:prSet/>
      <dgm:spPr/>
      <dgm:t>
        <a:bodyPr/>
        <a:lstStyle/>
        <a:p>
          <a:endParaRPr lang="en-US"/>
        </a:p>
      </dgm:t>
    </dgm:pt>
    <dgm:pt modelId="{730473C0-A878-43A1-A3E0-F56389A65110}" type="sibTrans" cxnId="{A7DA427C-29CF-46B2-B48E-67722E5B8755}">
      <dgm:prSet/>
      <dgm:spPr/>
      <dgm:t>
        <a:bodyPr/>
        <a:lstStyle/>
        <a:p>
          <a:endParaRPr lang="en-US"/>
        </a:p>
      </dgm:t>
    </dgm:pt>
    <dgm:pt modelId="{6FB242BF-00A3-4818-B354-BFE01C382564}">
      <dgm:prSet/>
      <dgm:spPr/>
      <dgm:t>
        <a:bodyPr/>
        <a:lstStyle/>
        <a:p>
          <a:pPr>
            <a:defRPr cap="all"/>
          </a:pPr>
          <a:r>
            <a:rPr lang="en-US" b="1"/>
            <a:t>Conclusion et Perspectives</a:t>
          </a:r>
          <a:endParaRPr lang="en-US"/>
        </a:p>
      </dgm:t>
    </dgm:pt>
    <dgm:pt modelId="{71B40B45-3987-4686-8FE8-3DDF8BBCDFEF}" type="parTrans" cxnId="{14AB68F2-D290-4E90-87F8-4D8A2058BA39}">
      <dgm:prSet/>
      <dgm:spPr/>
      <dgm:t>
        <a:bodyPr/>
        <a:lstStyle/>
        <a:p>
          <a:endParaRPr lang="en-US"/>
        </a:p>
      </dgm:t>
    </dgm:pt>
    <dgm:pt modelId="{0F4E2E4A-7BF2-4AAC-8BD1-5F8F4C9CC381}" type="sibTrans" cxnId="{14AB68F2-D290-4E90-87F8-4D8A2058BA39}">
      <dgm:prSet/>
      <dgm:spPr/>
      <dgm:t>
        <a:bodyPr/>
        <a:lstStyle/>
        <a:p>
          <a:endParaRPr lang="en-US"/>
        </a:p>
      </dgm:t>
    </dgm:pt>
    <dgm:pt modelId="{A36EBA8B-0F26-486E-81B1-1098A0AF30C3}" type="pres">
      <dgm:prSet presAssocID="{01C2867E-295C-443D-B549-4746594E0119}" presName="root" presStyleCnt="0">
        <dgm:presLayoutVars>
          <dgm:dir/>
          <dgm:resizeHandles val="exact"/>
        </dgm:presLayoutVars>
      </dgm:prSet>
      <dgm:spPr/>
      <dgm:t>
        <a:bodyPr/>
        <a:lstStyle/>
        <a:p>
          <a:endParaRPr lang="en-US"/>
        </a:p>
      </dgm:t>
    </dgm:pt>
    <dgm:pt modelId="{A63981F0-0759-464D-9A74-608621928019}" type="pres">
      <dgm:prSet presAssocID="{EC0894B5-6332-452B-9765-CE7EB2B40F5F}" presName="compNode" presStyleCnt="0"/>
      <dgm:spPr/>
    </dgm:pt>
    <dgm:pt modelId="{D191B8CE-C371-41F4-AFE7-52FBEDF5B986}" type="pres">
      <dgm:prSet presAssocID="{EC0894B5-6332-452B-9765-CE7EB2B40F5F}" presName="iconBgRect" presStyleLbl="bgShp" presStyleIdx="0" presStyleCnt="7"/>
      <dgm:spPr/>
    </dgm:pt>
    <dgm:pt modelId="{314FF159-7EBF-4D85-990E-BDC46FCF3CD5}" type="pres">
      <dgm:prSet presAssocID="{EC0894B5-6332-452B-9765-CE7EB2B40F5F}"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antôme"/>
        </a:ext>
      </dgm:extLst>
    </dgm:pt>
    <dgm:pt modelId="{101373A8-5905-471E-B8FB-589FDC1D0DEA}" type="pres">
      <dgm:prSet presAssocID="{EC0894B5-6332-452B-9765-CE7EB2B40F5F}" presName="spaceRect" presStyleCnt="0"/>
      <dgm:spPr/>
    </dgm:pt>
    <dgm:pt modelId="{772F6DF2-56E1-4025-B8B4-78B66D83F545}" type="pres">
      <dgm:prSet presAssocID="{EC0894B5-6332-452B-9765-CE7EB2B40F5F}" presName="textRect" presStyleLbl="revTx" presStyleIdx="0" presStyleCnt="7">
        <dgm:presLayoutVars>
          <dgm:chMax val="1"/>
          <dgm:chPref val="1"/>
        </dgm:presLayoutVars>
      </dgm:prSet>
      <dgm:spPr/>
      <dgm:t>
        <a:bodyPr/>
        <a:lstStyle/>
        <a:p>
          <a:endParaRPr lang="en-US"/>
        </a:p>
      </dgm:t>
    </dgm:pt>
    <dgm:pt modelId="{D90AF169-4ECC-4308-947B-E93266A8B661}" type="pres">
      <dgm:prSet presAssocID="{EFDDD2CF-DA01-4584-B238-992C387516A2}" presName="sibTrans" presStyleCnt="0"/>
      <dgm:spPr/>
    </dgm:pt>
    <dgm:pt modelId="{C386597E-2D4C-45CA-9226-51DE79240A3F}" type="pres">
      <dgm:prSet presAssocID="{AF1BD574-38A7-4FD1-A02F-CC9C09AFE105}" presName="compNode" presStyleCnt="0"/>
      <dgm:spPr/>
    </dgm:pt>
    <dgm:pt modelId="{34CAAB99-8CC7-4504-977A-B45E6F6B8D96}" type="pres">
      <dgm:prSet presAssocID="{AF1BD574-38A7-4FD1-A02F-CC9C09AFE105}" presName="iconBgRect" presStyleLbl="bgShp" presStyleIdx="1" presStyleCnt="7"/>
      <dgm:spPr/>
    </dgm:pt>
    <dgm:pt modelId="{BA6526AE-67B8-414B-BA59-FD250185CCE3}" type="pres">
      <dgm:prSet presAssocID="{AF1BD574-38A7-4FD1-A02F-CC9C09AFE105}"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Avertissement"/>
        </a:ext>
      </dgm:extLst>
    </dgm:pt>
    <dgm:pt modelId="{B71D9D75-7479-45A4-8811-B150AB536A3D}" type="pres">
      <dgm:prSet presAssocID="{AF1BD574-38A7-4FD1-A02F-CC9C09AFE105}" presName="spaceRect" presStyleCnt="0"/>
      <dgm:spPr/>
    </dgm:pt>
    <dgm:pt modelId="{A91D0561-830F-42AF-9998-6DC0CC621BB0}" type="pres">
      <dgm:prSet presAssocID="{AF1BD574-38A7-4FD1-A02F-CC9C09AFE105}" presName="textRect" presStyleLbl="revTx" presStyleIdx="1" presStyleCnt="7">
        <dgm:presLayoutVars>
          <dgm:chMax val="1"/>
          <dgm:chPref val="1"/>
        </dgm:presLayoutVars>
      </dgm:prSet>
      <dgm:spPr/>
      <dgm:t>
        <a:bodyPr/>
        <a:lstStyle/>
        <a:p>
          <a:endParaRPr lang="en-US"/>
        </a:p>
      </dgm:t>
    </dgm:pt>
    <dgm:pt modelId="{C4E1B880-886E-4102-ABFD-E43FB7F5D3C4}" type="pres">
      <dgm:prSet presAssocID="{520B0A8B-88A1-4D6F-B1FE-52502DB55ACF}" presName="sibTrans" presStyleCnt="0"/>
      <dgm:spPr/>
    </dgm:pt>
    <dgm:pt modelId="{109317AB-E87F-4A6C-9769-512B8C4E4C6A}" type="pres">
      <dgm:prSet presAssocID="{8BB56894-9E63-4B14-A866-8C7CE6A5363C}" presName="compNode" presStyleCnt="0"/>
      <dgm:spPr/>
    </dgm:pt>
    <dgm:pt modelId="{16DE19CB-D6D3-47E4-BEEE-A65FC4AF5B4E}" type="pres">
      <dgm:prSet presAssocID="{8BB56894-9E63-4B14-A866-8C7CE6A5363C}" presName="iconBgRect" presStyleLbl="bgShp" presStyleIdx="2" presStyleCnt="7"/>
      <dgm:spPr/>
    </dgm:pt>
    <dgm:pt modelId="{667A3E60-21E1-4182-8FF0-EDF41A0DAE26}" type="pres">
      <dgm:prSet presAssocID="{8BB56894-9E63-4B14-A866-8C7CE6A5363C}"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Ampoule"/>
        </a:ext>
      </dgm:extLst>
    </dgm:pt>
    <dgm:pt modelId="{2E0C7601-B3A1-43CB-96A5-24E5965FEE6B}" type="pres">
      <dgm:prSet presAssocID="{8BB56894-9E63-4B14-A866-8C7CE6A5363C}" presName="spaceRect" presStyleCnt="0"/>
      <dgm:spPr/>
    </dgm:pt>
    <dgm:pt modelId="{E95572CA-22DC-4446-875F-1A36F42E8207}" type="pres">
      <dgm:prSet presAssocID="{8BB56894-9E63-4B14-A866-8C7CE6A5363C}" presName="textRect" presStyleLbl="revTx" presStyleIdx="2" presStyleCnt="7">
        <dgm:presLayoutVars>
          <dgm:chMax val="1"/>
          <dgm:chPref val="1"/>
        </dgm:presLayoutVars>
      </dgm:prSet>
      <dgm:spPr/>
      <dgm:t>
        <a:bodyPr/>
        <a:lstStyle/>
        <a:p>
          <a:endParaRPr lang="en-US"/>
        </a:p>
      </dgm:t>
    </dgm:pt>
    <dgm:pt modelId="{D631FFB9-C401-4F92-8B80-429470CFC43A}" type="pres">
      <dgm:prSet presAssocID="{F074A352-F0CC-4391-94D5-40DEAEC25F0F}" presName="sibTrans" presStyleCnt="0"/>
      <dgm:spPr/>
    </dgm:pt>
    <dgm:pt modelId="{E44A5CA8-3F9A-4ACB-B8FB-04B6E42B9706}" type="pres">
      <dgm:prSet presAssocID="{C5EF4D49-E246-4735-ACBC-AF7BD4814ECB}" presName="compNode" presStyleCnt="0"/>
      <dgm:spPr/>
    </dgm:pt>
    <dgm:pt modelId="{27161B0C-E166-4634-A6E1-60B5B8882782}" type="pres">
      <dgm:prSet presAssocID="{C5EF4D49-E246-4735-ACBC-AF7BD4814ECB}" presName="iconBgRect" presStyleLbl="bgShp" presStyleIdx="3" presStyleCnt="7"/>
      <dgm:spPr/>
    </dgm:pt>
    <dgm:pt modelId="{08F428FB-EF60-4D2E-939D-14EAC8DF09A3}" type="pres">
      <dgm:prSet presAssocID="{C5EF4D49-E246-4735-ACBC-AF7BD4814ECB}"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oche"/>
        </a:ext>
      </dgm:extLst>
    </dgm:pt>
    <dgm:pt modelId="{6A252C6B-7B12-4A41-872E-211AEF58AF15}" type="pres">
      <dgm:prSet presAssocID="{C5EF4D49-E246-4735-ACBC-AF7BD4814ECB}" presName="spaceRect" presStyleCnt="0"/>
      <dgm:spPr/>
    </dgm:pt>
    <dgm:pt modelId="{40F124BA-35C0-45BE-8448-0DF384B4AF3F}" type="pres">
      <dgm:prSet presAssocID="{C5EF4D49-E246-4735-ACBC-AF7BD4814ECB}" presName="textRect" presStyleLbl="revTx" presStyleIdx="3" presStyleCnt="7">
        <dgm:presLayoutVars>
          <dgm:chMax val="1"/>
          <dgm:chPref val="1"/>
        </dgm:presLayoutVars>
      </dgm:prSet>
      <dgm:spPr/>
      <dgm:t>
        <a:bodyPr/>
        <a:lstStyle/>
        <a:p>
          <a:endParaRPr lang="en-US"/>
        </a:p>
      </dgm:t>
    </dgm:pt>
    <dgm:pt modelId="{48B130A5-6BCF-427D-AAE0-41367A0B7636}" type="pres">
      <dgm:prSet presAssocID="{A8623A1E-C9F6-4DE3-9A26-FC89A13C8A62}" presName="sibTrans" presStyleCnt="0"/>
      <dgm:spPr/>
    </dgm:pt>
    <dgm:pt modelId="{7DD2FF75-09F2-41A8-88F5-80831E66DB70}" type="pres">
      <dgm:prSet presAssocID="{A4F019F2-AA5E-4009-85A4-660AF585FA4D}" presName="compNode" presStyleCnt="0"/>
      <dgm:spPr/>
    </dgm:pt>
    <dgm:pt modelId="{91628A87-4E2C-472E-B0AA-80E96CB18FB2}" type="pres">
      <dgm:prSet presAssocID="{A4F019F2-AA5E-4009-85A4-660AF585FA4D}" presName="iconBgRect" presStyleLbl="bgShp" presStyleIdx="4" presStyleCnt="7"/>
      <dgm:spPr/>
    </dgm:pt>
    <dgm:pt modelId="{988FA4BC-722C-4E4C-93C0-F19D31D62140}" type="pres">
      <dgm:prSet presAssocID="{A4F019F2-AA5E-4009-85A4-660AF585FA4D}"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208002C2-B5C4-48C0-B979-26E14E491D5F}" type="pres">
      <dgm:prSet presAssocID="{A4F019F2-AA5E-4009-85A4-660AF585FA4D}" presName="spaceRect" presStyleCnt="0"/>
      <dgm:spPr/>
    </dgm:pt>
    <dgm:pt modelId="{11606767-0370-4349-AB2F-B3717113291E}" type="pres">
      <dgm:prSet presAssocID="{A4F019F2-AA5E-4009-85A4-660AF585FA4D}" presName="textRect" presStyleLbl="revTx" presStyleIdx="4" presStyleCnt="7">
        <dgm:presLayoutVars>
          <dgm:chMax val="1"/>
          <dgm:chPref val="1"/>
        </dgm:presLayoutVars>
      </dgm:prSet>
      <dgm:spPr/>
      <dgm:t>
        <a:bodyPr/>
        <a:lstStyle/>
        <a:p>
          <a:endParaRPr lang="en-US"/>
        </a:p>
      </dgm:t>
    </dgm:pt>
    <dgm:pt modelId="{73076006-2EB7-4FEB-A65A-08C324F5FAF3}" type="pres">
      <dgm:prSet presAssocID="{44F1F8EC-3EA5-42D0-A81C-99A3A153F445}" presName="sibTrans" presStyleCnt="0"/>
      <dgm:spPr/>
    </dgm:pt>
    <dgm:pt modelId="{6C5B0761-0B87-4B1E-8AD7-30A189460238}" type="pres">
      <dgm:prSet presAssocID="{D53D85CA-213A-4583-939F-2100297250DE}" presName="compNode" presStyleCnt="0"/>
      <dgm:spPr/>
    </dgm:pt>
    <dgm:pt modelId="{2F4C461A-D1A5-4F29-9E09-C2C12B3FF4FA}" type="pres">
      <dgm:prSet presAssocID="{D53D85CA-213A-4583-939F-2100297250DE}" presName="iconBgRect" presStyleLbl="bgShp" presStyleIdx="5" presStyleCnt="7"/>
      <dgm:spPr/>
    </dgm:pt>
    <dgm:pt modelId="{277EC218-0261-486B-9011-920DD557B58C}" type="pres">
      <dgm:prSet presAssocID="{D53D85CA-213A-4583-939F-2100297250DE}"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Engrenages"/>
        </a:ext>
      </dgm:extLst>
    </dgm:pt>
    <dgm:pt modelId="{BFBE8821-2233-48CA-BFC4-A52F5849AE6D}" type="pres">
      <dgm:prSet presAssocID="{D53D85CA-213A-4583-939F-2100297250DE}" presName="spaceRect" presStyleCnt="0"/>
      <dgm:spPr/>
    </dgm:pt>
    <dgm:pt modelId="{0055D9DD-DB14-410C-B124-CEDCBB617EDF}" type="pres">
      <dgm:prSet presAssocID="{D53D85CA-213A-4583-939F-2100297250DE}" presName="textRect" presStyleLbl="revTx" presStyleIdx="5" presStyleCnt="7">
        <dgm:presLayoutVars>
          <dgm:chMax val="1"/>
          <dgm:chPref val="1"/>
        </dgm:presLayoutVars>
      </dgm:prSet>
      <dgm:spPr/>
      <dgm:t>
        <a:bodyPr/>
        <a:lstStyle/>
        <a:p>
          <a:endParaRPr lang="en-US"/>
        </a:p>
      </dgm:t>
    </dgm:pt>
    <dgm:pt modelId="{4F370244-FD68-418C-91C1-AD6293B01DC5}" type="pres">
      <dgm:prSet presAssocID="{730473C0-A878-43A1-A3E0-F56389A65110}" presName="sibTrans" presStyleCnt="0"/>
      <dgm:spPr/>
    </dgm:pt>
    <dgm:pt modelId="{06BB2FC2-D315-42C5-8DE6-6DDDF9B2EEDA}" type="pres">
      <dgm:prSet presAssocID="{6FB242BF-00A3-4818-B354-BFE01C382564}" presName="compNode" presStyleCnt="0"/>
      <dgm:spPr/>
    </dgm:pt>
    <dgm:pt modelId="{E612A211-B5F2-4CAE-9105-EFC8CAFD1121}" type="pres">
      <dgm:prSet presAssocID="{6FB242BF-00A3-4818-B354-BFE01C382564}" presName="iconBgRect" presStyleLbl="bgShp" presStyleIdx="6" presStyleCnt="7"/>
      <dgm:spPr/>
    </dgm:pt>
    <dgm:pt modelId="{A8F806DC-FC5A-4F2D-AD44-4DC76FCB576F}" type="pres">
      <dgm:prSet presAssocID="{6FB242BF-00A3-4818-B354-BFE01C382564}"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Upward trend"/>
        </a:ext>
      </dgm:extLst>
    </dgm:pt>
    <dgm:pt modelId="{E6942FC0-8751-42BC-9421-1513394DE7B9}" type="pres">
      <dgm:prSet presAssocID="{6FB242BF-00A3-4818-B354-BFE01C382564}" presName="spaceRect" presStyleCnt="0"/>
      <dgm:spPr/>
    </dgm:pt>
    <dgm:pt modelId="{6F95EB33-7A2A-4BA7-948E-E4E7946D2D58}" type="pres">
      <dgm:prSet presAssocID="{6FB242BF-00A3-4818-B354-BFE01C382564}" presName="textRect" presStyleLbl="revTx" presStyleIdx="6" presStyleCnt="7">
        <dgm:presLayoutVars>
          <dgm:chMax val="1"/>
          <dgm:chPref val="1"/>
        </dgm:presLayoutVars>
      </dgm:prSet>
      <dgm:spPr/>
      <dgm:t>
        <a:bodyPr/>
        <a:lstStyle/>
        <a:p>
          <a:endParaRPr lang="en-US"/>
        </a:p>
      </dgm:t>
    </dgm:pt>
  </dgm:ptLst>
  <dgm:cxnLst>
    <dgm:cxn modelId="{6392ACC6-3F1E-4A3B-B79A-333685A12183}" srcId="{01C2867E-295C-443D-B549-4746594E0119}" destId="{8BB56894-9E63-4B14-A866-8C7CE6A5363C}" srcOrd="2" destOrd="0" parTransId="{A371E99A-1EB5-490F-BC06-AD688E94EFE1}" sibTransId="{F074A352-F0CC-4391-94D5-40DEAEC25F0F}"/>
    <dgm:cxn modelId="{1236991B-5C42-4650-9AAD-C798809F823F}" srcId="{01C2867E-295C-443D-B549-4746594E0119}" destId="{C5EF4D49-E246-4735-ACBC-AF7BD4814ECB}" srcOrd="3" destOrd="0" parTransId="{0BB1F1BD-10BD-449B-9D7B-675CCB3B3D81}" sibTransId="{A8623A1E-C9F6-4DE3-9A26-FC89A13C8A62}"/>
    <dgm:cxn modelId="{3693D45F-DFE1-4489-B889-9C9FE51DA3CA}" type="presOf" srcId="{C5EF4D49-E246-4735-ACBC-AF7BD4814ECB}" destId="{40F124BA-35C0-45BE-8448-0DF384B4AF3F}" srcOrd="0" destOrd="0" presId="urn:microsoft.com/office/officeart/2018/5/layout/IconCircleLabelList"/>
    <dgm:cxn modelId="{E41AB6B5-E8B3-4E5C-993C-EFE6E6F21E59}" type="presOf" srcId="{EC0894B5-6332-452B-9765-CE7EB2B40F5F}" destId="{772F6DF2-56E1-4025-B8B4-78B66D83F545}" srcOrd="0" destOrd="0" presId="urn:microsoft.com/office/officeart/2018/5/layout/IconCircleLabelList"/>
    <dgm:cxn modelId="{11D79D07-53DC-45CD-ABF2-02650D0D4383}" type="presOf" srcId="{6FB242BF-00A3-4818-B354-BFE01C382564}" destId="{6F95EB33-7A2A-4BA7-948E-E4E7946D2D58}" srcOrd="0" destOrd="0" presId="urn:microsoft.com/office/officeart/2018/5/layout/IconCircleLabelList"/>
    <dgm:cxn modelId="{F73FC82A-3F5B-4573-A7FE-663E95B5F55B}" srcId="{01C2867E-295C-443D-B549-4746594E0119}" destId="{EC0894B5-6332-452B-9765-CE7EB2B40F5F}" srcOrd="0" destOrd="0" parTransId="{87784E82-EB98-4DC1-A877-65B0BC08AC75}" sibTransId="{EFDDD2CF-DA01-4584-B238-992C387516A2}"/>
    <dgm:cxn modelId="{58536F70-1540-48DB-95BC-03919EDB047A}" type="presOf" srcId="{8BB56894-9E63-4B14-A866-8C7CE6A5363C}" destId="{E95572CA-22DC-4446-875F-1A36F42E8207}" srcOrd="0" destOrd="0" presId="urn:microsoft.com/office/officeart/2018/5/layout/IconCircleLabelList"/>
    <dgm:cxn modelId="{48B7BA0A-F8FA-446C-B541-061E87BF37E4}" type="presOf" srcId="{D53D85CA-213A-4583-939F-2100297250DE}" destId="{0055D9DD-DB14-410C-B124-CEDCBB617EDF}" srcOrd="0" destOrd="0" presId="urn:microsoft.com/office/officeart/2018/5/layout/IconCircleLabelList"/>
    <dgm:cxn modelId="{7F53CC26-22CC-48FB-AB57-980CD7E6F110}" srcId="{01C2867E-295C-443D-B549-4746594E0119}" destId="{A4F019F2-AA5E-4009-85A4-660AF585FA4D}" srcOrd="4" destOrd="0" parTransId="{3A88DC3C-C351-47D1-9FC0-D12C1472B741}" sibTransId="{44F1F8EC-3EA5-42D0-A81C-99A3A153F445}"/>
    <dgm:cxn modelId="{A7DA427C-29CF-46B2-B48E-67722E5B8755}" srcId="{01C2867E-295C-443D-B549-4746594E0119}" destId="{D53D85CA-213A-4583-939F-2100297250DE}" srcOrd="5" destOrd="0" parTransId="{BBCBEB4F-FC39-44F6-BDF5-B678DF9B5077}" sibTransId="{730473C0-A878-43A1-A3E0-F56389A65110}"/>
    <dgm:cxn modelId="{5DF78760-906F-4992-948E-EFE258D46F81}" type="presOf" srcId="{AF1BD574-38A7-4FD1-A02F-CC9C09AFE105}" destId="{A91D0561-830F-42AF-9998-6DC0CC621BB0}" srcOrd="0" destOrd="0" presId="urn:microsoft.com/office/officeart/2018/5/layout/IconCircleLabelList"/>
    <dgm:cxn modelId="{FABA301E-6137-4A1E-996F-B7EEF1FEB26D}" type="presOf" srcId="{01C2867E-295C-443D-B549-4746594E0119}" destId="{A36EBA8B-0F26-486E-81B1-1098A0AF30C3}" srcOrd="0" destOrd="0" presId="urn:microsoft.com/office/officeart/2018/5/layout/IconCircleLabelList"/>
    <dgm:cxn modelId="{01E85FAF-0150-4D36-A7C8-9DF9476C3146}" type="presOf" srcId="{A4F019F2-AA5E-4009-85A4-660AF585FA4D}" destId="{11606767-0370-4349-AB2F-B3717113291E}" srcOrd="0" destOrd="0" presId="urn:microsoft.com/office/officeart/2018/5/layout/IconCircleLabelList"/>
    <dgm:cxn modelId="{CC42F7C7-2DD8-43A6-B56A-71A2F70B8EB9}" srcId="{01C2867E-295C-443D-B549-4746594E0119}" destId="{AF1BD574-38A7-4FD1-A02F-CC9C09AFE105}" srcOrd="1" destOrd="0" parTransId="{0FC6A099-130A-4C15-967E-F75645C371BD}" sibTransId="{520B0A8B-88A1-4D6F-B1FE-52502DB55ACF}"/>
    <dgm:cxn modelId="{14AB68F2-D290-4E90-87F8-4D8A2058BA39}" srcId="{01C2867E-295C-443D-B549-4746594E0119}" destId="{6FB242BF-00A3-4818-B354-BFE01C382564}" srcOrd="6" destOrd="0" parTransId="{71B40B45-3987-4686-8FE8-3DDF8BBCDFEF}" sibTransId="{0F4E2E4A-7BF2-4AAC-8BD1-5F8F4C9CC381}"/>
    <dgm:cxn modelId="{D0B12D9F-092D-4E45-A4BC-A04FFFDCFCF6}" type="presParOf" srcId="{A36EBA8B-0F26-486E-81B1-1098A0AF30C3}" destId="{A63981F0-0759-464D-9A74-608621928019}" srcOrd="0" destOrd="0" presId="urn:microsoft.com/office/officeart/2018/5/layout/IconCircleLabelList"/>
    <dgm:cxn modelId="{43734251-C6E6-40FE-8F71-180DCDE5D25B}" type="presParOf" srcId="{A63981F0-0759-464D-9A74-608621928019}" destId="{D191B8CE-C371-41F4-AFE7-52FBEDF5B986}" srcOrd="0" destOrd="0" presId="urn:microsoft.com/office/officeart/2018/5/layout/IconCircleLabelList"/>
    <dgm:cxn modelId="{2AB7D143-D203-4974-BB03-CFC8495FBD50}" type="presParOf" srcId="{A63981F0-0759-464D-9A74-608621928019}" destId="{314FF159-7EBF-4D85-990E-BDC46FCF3CD5}" srcOrd="1" destOrd="0" presId="urn:microsoft.com/office/officeart/2018/5/layout/IconCircleLabelList"/>
    <dgm:cxn modelId="{72B34CD5-519A-451B-A436-4BFB4FA8B024}" type="presParOf" srcId="{A63981F0-0759-464D-9A74-608621928019}" destId="{101373A8-5905-471E-B8FB-589FDC1D0DEA}" srcOrd="2" destOrd="0" presId="urn:microsoft.com/office/officeart/2018/5/layout/IconCircleLabelList"/>
    <dgm:cxn modelId="{3FE99FA8-9A82-4D9A-A937-571FE7DF99B8}" type="presParOf" srcId="{A63981F0-0759-464D-9A74-608621928019}" destId="{772F6DF2-56E1-4025-B8B4-78B66D83F545}" srcOrd="3" destOrd="0" presId="urn:microsoft.com/office/officeart/2018/5/layout/IconCircleLabelList"/>
    <dgm:cxn modelId="{D35BDE8F-F208-4837-8814-F85D0E4BA1B5}" type="presParOf" srcId="{A36EBA8B-0F26-486E-81B1-1098A0AF30C3}" destId="{D90AF169-4ECC-4308-947B-E93266A8B661}" srcOrd="1" destOrd="0" presId="urn:microsoft.com/office/officeart/2018/5/layout/IconCircleLabelList"/>
    <dgm:cxn modelId="{8906E6A9-0B2E-4995-933C-86D867D71C93}" type="presParOf" srcId="{A36EBA8B-0F26-486E-81B1-1098A0AF30C3}" destId="{C386597E-2D4C-45CA-9226-51DE79240A3F}" srcOrd="2" destOrd="0" presId="urn:microsoft.com/office/officeart/2018/5/layout/IconCircleLabelList"/>
    <dgm:cxn modelId="{5D48CFF1-1980-4691-B523-14251185D32F}" type="presParOf" srcId="{C386597E-2D4C-45CA-9226-51DE79240A3F}" destId="{34CAAB99-8CC7-4504-977A-B45E6F6B8D96}" srcOrd="0" destOrd="0" presId="urn:microsoft.com/office/officeart/2018/5/layout/IconCircleLabelList"/>
    <dgm:cxn modelId="{79DF7293-11A6-40B9-A288-A13B7A2D58C6}" type="presParOf" srcId="{C386597E-2D4C-45CA-9226-51DE79240A3F}" destId="{BA6526AE-67B8-414B-BA59-FD250185CCE3}" srcOrd="1" destOrd="0" presId="urn:microsoft.com/office/officeart/2018/5/layout/IconCircleLabelList"/>
    <dgm:cxn modelId="{DEC70AED-7481-40A1-AF94-D92A4AA6676E}" type="presParOf" srcId="{C386597E-2D4C-45CA-9226-51DE79240A3F}" destId="{B71D9D75-7479-45A4-8811-B150AB536A3D}" srcOrd="2" destOrd="0" presId="urn:microsoft.com/office/officeart/2018/5/layout/IconCircleLabelList"/>
    <dgm:cxn modelId="{E7307CDA-698F-4EB2-A2E4-05D3C9FBCF08}" type="presParOf" srcId="{C386597E-2D4C-45CA-9226-51DE79240A3F}" destId="{A91D0561-830F-42AF-9998-6DC0CC621BB0}" srcOrd="3" destOrd="0" presId="urn:microsoft.com/office/officeart/2018/5/layout/IconCircleLabelList"/>
    <dgm:cxn modelId="{6D982E00-DA3F-4757-9CF1-18C0220E3474}" type="presParOf" srcId="{A36EBA8B-0F26-486E-81B1-1098A0AF30C3}" destId="{C4E1B880-886E-4102-ABFD-E43FB7F5D3C4}" srcOrd="3" destOrd="0" presId="urn:microsoft.com/office/officeart/2018/5/layout/IconCircleLabelList"/>
    <dgm:cxn modelId="{6D9BE1AA-B20E-4A37-A632-A08DB70AD18B}" type="presParOf" srcId="{A36EBA8B-0F26-486E-81B1-1098A0AF30C3}" destId="{109317AB-E87F-4A6C-9769-512B8C4E4C6A}" srcOrd="4" destOrd="0" presId="urn:microsoft.com/office/officeart/2018/5/layout/IconCircleLabelList"/>
    <dgm:cxn modelId="{AE382AF9-DCA6-4128-93FD-4488A92D00A6}" type="presParOf" srcId="{109317AB-E87F-4A6C-9769-512B8C4E4C6A}" destId="{16DE19CB-D6D3-47E4-BEEE-A65FC4AF5B4E}" srcOrd="0" destOrd="0" presId="urn:microsoft.com/office/officeart/2018/5/layout/IconCircleLabelList"/>
    <dgm:cxn modelId="{D29825B4-1BC4-4C87-840B-B362AEAD45E7}" type="presParOf" srcId="{109317AB-E87F-4A6C-9769-512B8C4E4C6A}" destId="{667A3E60-21E1-4182-8FF0-EDF41A0DAE26}" srcOrd="1" destOrd="0" presId="urn:microsoft.com/office/officeart/2018/5/layout/IconCircleLabelList"/>
    <dgm:cxn modelId="{B929B1EA-13C7-4862-B837-F48BE3FED0F3}" type="presParOf" srcId="{109317AB-E87F-4A6C-9769-512B8C4E4C6A}" destId="{2E0C7601-B3A1-43CB-96A5-24E5965FEE6B}" srcOrd="2" destOrd="0" presId="urn:microsoft.com/office/officeart/2018/5/layout/IconCircleLabelList"/>
    <dgm:cxn modelId="{62919E94-4421-4955-A741-B2D9AD5C584B}" type="presParOf" srcId="{109317AB-E87F-4A6C-9769-512B8C4E4C6A}" destId="{E95572CA-22DC-4446-875F-1A36F42E8207}" srcOrd="3" destOrd="0" presId="urn:microsoft.com/office/officeart/2018/5/layout/IconCircleLabelList"/>
    <dgm:cxn modelId="{6F978A28-8A03-494A-8580-02D3CF2B425C}" type="presParOf" srcId="{A36EBA8B-0F26-486E-81B1-1098A0AF30C3}" destId="{D631FFB9-C401-4F92-8B80-429470CFC43A}" srcOrd="5" destOrd="0" presId="urn:microsoft.com/office/officeart/2018/5/layout/IconCircleLabelList"/>
    <dgm:cxn modelId="{3183C9F4-6CBC-4AB9-8798-76AFF21E4132}" type="presParOf" srcId="{A36EBA8B-0F26-486E-81B1-1098A0AF30C3}" destId="{E44A5CA8-3F9A-4ACB-B8FB-04B6E42B9706}" srcOrd="6" destOrd="0" presId="urn:microsoft.com/office/officeart/2018/5/layout/IconCircleLabelList"/>
    <dgm:cxn modelId="{DA9F62E2-3A0A-435C-A3F7-5E934D4B442A}" type="presParOf" srcId="{E44A5CA8-3F9A-4ACB-B8FB-04B6E42B9706}" destId="{27161B0C-E166-4634-A6E1-60B5B8882782}" srcOrd="0" destOrd="0" presId="urn:microsoft.com/office/officeart/2018/5/layout/IconCircleLabelList"/>
    <dgm:cxn modelId="{AC9715AC-5FA0-4432-B308-5D5D6EAC0045}" type="presParOf" srcId="{E44A5CA8-3F9A-4ACB-B8FB-04B6E42B9706}" destId="{08F428FB-EF60-4D2E-939D-14EAC8DF09A3}" srcOrd="1" destOrd="0" presId="urn:microsoft.com/office/officeart/2018/5/layout/IconCircleLabelList"/>
    <dgm:cxn modelId="{F53CA226-0D6D-4CCB-8821-931641D135B8}" type="presParOf" srcId="{E44A5CA8-3F9A-4ACB-B8FB-04B6E42B9706}" destId="{6A252C6B-7B12-4A41-872E-211AEF58AF15}" srcOrd="2" destOrd="0" presId="urn:microsoft.com/office/officeart/2018/5/layout/IconCircleLabelList"/>
    <dgm:cxn modelId="{B016EAEF-9755-4931-96DE-A1062B9EFB8D}" type="presParOf" srcId="{E44A5CA8-3F9A-4ACB-B8FB-04B6E42B9706}" destId="{40F124BA-35C0-45BE-8448-0DF384B4AF3F}" srcOrd="3" destOrd="0" presId="urn:microsoft.com/office/officeart/2018/5/layout/IconCircleLabelList"/>
    <dgm:cxn modelId="{D1355C34-0F38-461A-BA55-1BC52D2D1B15}" type="presParOf" srcId="{A36EBA8B-0F26-486E-81B1-1098A0AF30C3}" destId="{48B130A5-6BCF-427D-AAE0-41367A0B7636}" srcOrd="7" destOrd="0" presId="urn:microsoft.com/office/officeart/2018/5/layout/IconCircleLabelList"/>
    <dgm:cxn modelId="{C4EE25F0-EBDA-4F81-996F-192E767126F4}" type="presParOf" srcId="{A36EBA8B-0F26-486E-81B1-1098A0AF30C3}" destId="{7DD2FF75-09F2-41A8-88F5-80831E66DB70}" srcOrd="8" destOrd="0" presId="urn:microsoft.com/office/officeart/2018/5/layout/IconCircleLabelList"/>
    <dgm:cxn modelId="{C9F391E0-3A4D-40C9-88A2-4EC6A9A3A7AE}" type="presParOf" srcId="{7DD2FF75-09F2-41A8-88F5-80831E66DB70}" destId="{91628A87-4E2C-472E-B0AA-80E96CB18FB2}" srcOrd="0" destOrd="0" presId="urn:microsoft.com/office/officeart/2018/5/layout/IconCircleLabelList"/>
    <dgm:cxn modelId="{F71D77AA-DE98-4BE8-A73C-BDCC1F6C3DBD}" type="presParOf" srcId="{7DD2FF75-09F2-41A8-88F5-80831E66DB70}" destId="{988FA4BC-722C-4E4C-93C0-F19D31D62140}" srcOrd="1" destOrd="0" presId="urn:microsoft.com/office/officeart/2018/5/layout/IconCircleLabelList"/>
    <dgm:cxn modelId="{E0658B71-18E0-409E-B760-EBF7F841E251}" type="presParOf" srcId="{7DD2FF75-09F2-41A8-88F5-80831E66DB70}" destId="{208002C2-B5C4-48C0-B979-26E14E491D5F}" srcOrd="2" destOrd="0" presId="urn:microsoft.com/office/officeart/2018/5/layout/IconCircleLabelList"/>
    <dgm:cxn modelId="{BA3F1061-A960-4106-9488-5A50DC393795}" type="presParOf" srcId="{7DD2FF75-09F2-41A8-88F5-80831E66DB70}" destId="{11606767-0370-4349-AB2F-B3717113291E}" srcOrd="3" destOrd="0" presId="urn:microsoft.com/office/officeart/2018/5/layout/IconCircleLabelList"/>
    <dgm:cxn modelId="{C8CF55D4-13D2-4FE4-9A3F-63A4B4D01759}" type="presParOf" srcId="{A36EBA8B-0F26-486E-81B1-1098A0AF30C3}" destId="{73076006-2EB7-4FEB-A65A-08C324F5FAF3}" srcOrd="9" destOrd="0" presId="urn:microsoft.com/office/officeart/2018/5/layout/IconCircleLabelList"/>
    <dgm:cxn modelId="{486FA954-3078-46E2-A1D1-05FA5376519C}" type="presParOf" srcId="{A36EBA8B-0F26-486E-81B1-1098A0AF30C3}" destId="{6C5B0761-0B87-4B1E-8AD7-30A189460238}" srcOrd="10" destOrd="0" presId="urn:microsoft.com/office/officeart/2018/5/layout/IconCircleLabelList"/>
    <dgm:cxn modelId="{F9ED89A4-946D-47B7-98C5-63BBB94CF1E6}" type="presParOf" srcId="{6C5B0761-0B87-4B1E-8AD7-30A189460238}" destId="{2F4C461A-D1A5-4F29-9E09-C2C12B3FF4FA}" srcOrd="0" destOrd="0" presId="urn:microsoft.com/office/officeart/2018/5/layout/IconCircleLabelList"/>
    <dgm:cxn modelId="{CC8C81E7-1CA0-4B3E-B12E-C32D5848DABC}" type="presParOf" srcId="{6C5B0761-0B87-4B1E-8AD7-30A189460238}" destId="{277EC218-0261-486B-9011-920DD557B58C}" srcOrd="1" destOrd="0" presId="urn:microsoft.com/office/officeart/2018/5/layout/IconCircleLabelList"/>
    <dgm:cxn modelId="{ACFDFB50-EFB7-4089-B42E-0E60B7D524A5}" type="presParOf" srcId="{6C5B0761-0B87-4B1E-8AD7-30A189460238}" destId="{BFBE8821-2233-48CA-BFC4-A52F5849AE6D}" srcOrd="2" destOrd="0" presId="urn:microsoft.com/office/officeart/2018/5/layout/IconCircleLabelList"/>
    <dgm:cxn modelId="{A7C84922-21F2-4ADA-B65C-46D7087BD9CC}" type="presParOf" srcId="{6C5B0761-0B87-4B1E-8AD7-30A189460238}" destId="{0055D9DD-DB14-410C-B124-CEDCBB617EDF}" srcOrd="3" destOrd="0" presId="urn:microsoft.com/office/officeart/2018/5/layout/IconCircleLabelList"/>
    <dgm:cxn modelId="{DE2460E3-0112-4CFE-924E-EFA33431FD80}" type="presParOf" srcId="{A36EBA8B-0F26-486E-81B1-1098A0AF30C3}" destId="{4F370244-FD68-418C-91C1-AD6293B01DC5}" srcOrd="11" destOrd="0" presId="urn:microsoft.com/office/officeart/2018/5/layout/IconCircleLabelList"/>
    <dgm:cxn modelId="{3DDC0905-5C3A-4280-81FA-5F2610622219}" type="presParOf" srcId="{A36EBA8B-0F26-486E-81B1-1098A0AF30C3}" destId="{06BB2FC2-D315-42C5-8DE6-6DDDF9B2EEDA}" srcOrd="12" destOrd="0" presId="urn:microsoft.com/office/officeart/2018/5/layout/IconCircleLabelList"/>
    <dgm:cxn modelId="{A9311FE5-6C4C-4CB0-B302-E87A105C71E3}" type="presParOf" srcId="{06BB2FC2-D315-42C5-8DE6-6DDDF9B2EEDA}" destId="{E612A211-B5F2-4CAE-9105-EFC8CAFD1121}" srcOrd="0" destOrd="0" presId="urn:microsoft.com/office/officeart/2018/5/layout/IconCircleLabelList"/>
    <dgm:cxn modelId="{F2BEC863-3606-41BD-BD39-D3D955B12D20}" type="presParOf" srcId="{06BB2FC2-D315-42C5-8DE6-6DDDF9B2EEDA}" destId="{A8F806DC-FC5A-4F2D-AD44-4DC76FCB576F}" srcOrd="1" destOrd="0" presId="urn:microsoft.com/office/officeart/2018/5/layout/IconCircleLabelList"/>
    <dgm:cxn modelId="{47D88FB4-D58C-4666-9B3E-11C211CEA203}" type="presParOf" srcId="{06BB2FC2-D315-42C5-8DE6-6DDDF9B2EEDA}" destId="{E6942FC0-8751-42BC-9421-1513394DE7B9}" srcOrd="2" destOrd="0" presId="urn:microsoft.com/office/officeart/2018/5/layout/IconCircleLabelList"/>
    <dgm:cxn modelId="{987D8334-6817-4E41-91FC-E7BBBD62A36F}" type="presParOf" srcId="{06BB2FC2-D315-42C5-8DE6-6DDDF9B2EEDA}" destId="{6F95EB33-7A2A-4BA7-948E-E4E7946D2D58}" srcOrd="3" destOrd="0" presId="urn:microsoft.com/office/officeart/2018/5/layout/IconCircle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41838BF-53D5-4F2A-A20F-7DA252610012}"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50B40CF4-2B0E-4B7A-89DA-5A46B10BA415}">
      <dgm:prSet/>
      <dgm:spPr/>
      <dgm:t>
        <a:bodyPr/>
        <a:lstStyle/>
        <a:p>
          <a:r>
            <a:rPr lang="en-US" b="1"/>
            <a:t>Introduction</a:t>
          </a:r>
          <a:endParaRPr lang="en-US"/>
        </a:p>
      </dgm:t>
    </dgm:pt>
    <dgm:pt modelId="{1F8AA999-EC9C-42B0-BB21-DC1E7DD53C8E}" type="parTrans" cxnId="{AB0589AC-C9B8-47C1-9FE6-0EEB5960C310}">
      <dgm:prSet/>
      <dgm:spPr/>
      <dgm:t>
        <a:bodyPr/>
        <a:lstStyle/>
        <a:p>
          <a:endParaRPr lang="en-US"/>
        </a:p>
      </dgm:t>
    </dgm:pt>
    <dgm:pt modelId="{0319CCC2-05F7-4229-803F-2787E3DEDEEF}" type="sibTrans" cxnId="{AB0589AC-C9B8-47C1-9FE6-0EEB5960C310}">
      <dgm:prSet/>
      <dgm:spPr/>
      <dgm:t>
        <a:bodyPr/>
        <a:lstStyle/>
        <a:p>
          <a:endParaRPr lang="en-US"/>
        </a:p>
      </dgm:t>
    </dgm:pt>
    <dgm:pt modelId="{EA43F61B-E8A5-4410-844A-3175F49A9A36}">
      <dgm:prSet/>
      <dgm:spPr/>
      <dgm:t>
        <a:bodyPr/>
        <a:lstStyle/>
        <a:p>
          <a:r>
            <a:rPr lang="en-US" b="1"/>
            <a:t>Probl</a:t>
          </a:r>
          <a:r>
            <a:rPr lang="fr-FR" b="1"/>
            <a:t>ématique</a:t>
          </a:r>
          <a:endParaRPr lang="en-US"/>
        </a:p>
      </dgm:t>
    </dgm:pt>
    <dgm:pt modelId="{5726E1A8-6E98-4868-B403-05D6ABB7ABF1}" type="parTrans" cxnId="{661472AC-F7E6-46C2-A0F7-B6132CF5CDC0}">
      <dgm:prSet/>
      <dgm:spPr/>
      <dgm:t>
        <a:bodyPr/>
        <a:lstStyle/>
        <a:p>
          <a:endParaRPr lang="en-US"/>
        </a:p>
      </dgm:t>
    </dgm:pt>
    <dgm:pt modelId="{B306B082-002B-43F5-8C2C-019E5A5B7927}" type="sibTrans" cxnId="{661472AC-F7E6-46C2-A0F7-B6132CF5CDC0}">
      <dgm:prSet/>
      <dgm:spPr/>
      <dgm:t>
        <a:bodyPr/>
        <a:lstStyle/>
        <a:p>
          <a:endParaRPr lang="en-US"/>
        </a:p>
      </dgm:t>
    </dgm:pt>
    <dgm:pt modelId="{00BCCD5B-AD30-4184-9072-5C39579D1876}">
      <dgm:prSet/>
      <dgm:spPr/>
      <dgm:t>
        <a:bodyPr/>
        <a:lstStyle/>
        <a:p>
          <a:r>
            <a:rPr lang="en-US" b="1"/>
            <a:t>Solution</a:t>
          </a:r>
          <a:endParaRPr lang="en-US"/>
        </a:p>
      </dgm:t>
    </dgm:pt>
    <dgm:pt modelId="{4826C768-44BC-42D7-BA5B-6796FB343529}" type="parTrans" cxnId="{63FF8FFB-B3CA-4DA8-A51F-C62C1BC8E95E}">
      <dgm:prSet/>
      <dgm:spPr/>
      <dgm:t>
        <a:bodyPr/>
        <a:lstStyle/>
        <a:p>
          <a:endParaRPr lang="en-US"/>
        </a:p>
      </dgm:t>
    </dgm:pt>
    <dgm:pt modelId="{58F0FC27-0F5E-4788-AB47-7EFAD9BDE55C}" type="sibTrans" cxnId="{63FF8FFB-B3CA-4DA8-A51F-C62C1BC8E95E}">
      <dgm:prSet/>
      <dgm:spPr/>
      <dgm:t>
        <a:bodyPr/>
        <a:lstStyle/>
        <a:p>
          <a:endParaRPr lang="en-US"/>
        </a:p>
      </dgm:t>
    </dgm:pt>
    <dgm:pt modelId="{ECB1DC75-EF4B-47D5-BAEF-5E8E64CF551E}">
      <dgm:prSet/>
      <dgm:spPr/>
      <dgm:t>
        <a:bodyPr/>
        <a:lstStyle/>
        <a:p>
          <a:r>
            <a:rPr lang="en-US" b="1"/>
            <a:t>Analyse et Spécification</a:t>
          </a:r>
          <a:endParaRPr lang="en-US"/>
        </a:p>
      </dgm:t>
    </dgm:pt>
    <dgm:pt modelId="{AB8AD20A-6EB5-4B69-A27F-78E63143CACB}" type="parTrans" cxnId="{0DCBE1E2-7470-42B0-8EE5-39155F2D23B5}">
      <dgm:prSet/>
      <dgm:spPr/>
      <dgm:t>
        <a:bodyPr/>
        <a:lstStyle/>
        <a:p>
          <a:endParaRPr lang="en-US"/>
        </a:p>
      </dgm:t>
    </dgm:pt>
    <dgm:pt modelId="{1EACBA9E-329E-49A2-9C5A-23C30D171A7D}" type="sibTrans" cxnId="{0DCBE1E2-7470-42B0-8EE5-39155F2D23B5}">
      <dgm:prSet/>
      <dgm:spPr/>
      <dgm:t>
        <a:bodyPr/>
        <a:lstStyle/>
        <a:p>
          <a:endParaRPr lang="en-US"/>
        </a:p>
      </dgm:t>
    </dgm:pt>
    <dgm:pt modelId="{9B756041-0A73-49B6-91DE-5F06408D6CC6}">
      <dgm:prSet/>
      <dgm:spPr/>
      <dgm:t>
        <a:bodyPr/>
        <a:lstStyle/>
        <a:p>
          <a:r>
            <a:rPr lang="en-US" b="1"/>
            <a:t>Conception</a:t>
          </a:r>
          <a:endParaRPr lang="en-US"/>
        </a:p>
      </dgm:t>
    </dgm:pt>
    <dgm:pt modelId="{3B079BED-3B24-4278-9E2C-A452A114DF45}" type="parTrans" cxnId="{8B7E936A-2109-4D72-A0A2-E10F97243EDF}">
      <dgm:prSet/>
      <dgm:spPr/>
      <dgm:t>
        <a:bodyPr/>
        <a:lstStyle/>
        <a:p>
          <a:endParaRPr lang="en-US"/>
        </a:p>
      </dgm:t>
    </dgm:pt>
    <dgm:pt modelId="{061606F0-4094-488C-9D55-1F8F70E40723}" type="sibTrans" cxnId="{8B7E936A-2109-4D72-A0A2-E10F97243EDF}">
      <dgm:prSet/>
      <dgm:spPr/>
      <dgm:t>
        <a:bodyPr/>
        <a:lstStyle/>
        <a:p>
          <a:endParaRPr lang="en-US"/>
        </a:p>
      </dgm:t>
    </dgm:pt>
    <dgm:pt modelId="{508255B6-940B-40D0-8AF4-ECB86F774325}">
      <dgm:prSet/>
      <dgm:spPr/>
      <dgm:t>
        <a:bodyPr/>
        <a:lstStyle/>
        <a:p>
          <a:r>
            <a:rPr lang="en-US" b="1"/>
            <a:t>Réalisation</a:t>
          </a:r>
          <a:endParaRPr lang="en-US"/>
        </a:p>
      </dgm:t>
    </dgm:pt>
    <dgm:pt modelId="{0A4E73E7-225D-48A2-BB72-8B614C2B2FD0}" type="parTrans" cxnId="{6E1AE17E-8BB9-4A22-B5EE-7DFBA6E67933}">
      <dgm:prSet/>
      <dgm:spPr/>
      <dgm:t>
        <a:bodyPr/>
        <a:lstStyle/>
        <a:p>
          <a:endParaRPr lang="en-US"/>
        </a:p>
      </dgm:t>
    </dgm:pt>
    <dgm:pt modelId="{3F001855-F43B-4DD8-A6ED-3DDE0972A6E5}" type="sibTrans" cxnId="{6E1AE17E-8BB9-4A22-B5EE-7DFBA6E67933}">
      <dgm:prSet/>
      <dgm:spPr/>
      <dgm:t>
        <a:bodyPr/>
        <a:lstStyle/>
        <a:p>
          <a:endParaRPr lang="en-US"/>
        </a:p>
      </dgm:t>
    </dgm:pt>
    <dgm:pt modelId="{F01FD812-2EB6-427A-B867-C0EE84B36CCD}">
      <dgm:prSet/>
      <dgm:spPr/>
      <dgm:t>
        <a:bodyPr/>
        <a:lstStyle/>
        <a:p>
          <a:r>
            <a:rPr lang="en-US" b="1" dirty="0">
              <a:solidFill>
                <a:srgbClr val="002060"/>
              </a:solidFill>
            </a:rPr>
            <a:t>Perspectives</a:t>
          </a:r>
          <a:endParaRPr lang="en-US" dirty="0">
            <a:solidFill>
              <a:srgbClr val="002060"/>
            </a:solidFill>
          </a:endParaRPr>
        </a:p>
      </dgm:t>
    </dgm:pt>
    <dgm:pt modelId="{BE9182BB-1517-4A99-AD0A-9DC2B5B0D53F}" type="parTrans" cxnId="{27E5CA81-75A6-4905-AC00-AE497F4A55D3}">
      <dgm:prSet/>
      <dgm:spPr/>
      <dgm:t>
        <a:bodyPr/>
        <a:lstStyle/>
        <a:p>
          <a:endParaRPr lang="en-US"/>
        </a:p>
      </dgm:t>
    </dgm:pt>
    <dgm:pt modelId="{20C104C2-1D54-48CF-875F-FA5B90DDAE85}" type="sibTrans" cxnId="{27E5CA81-75A6-4905-AC00-AE497F4A55D3}">
      <dgm:prSet/>
      <dgm:spPr/>
      <dgm:t>
        <a:bodyPr/>
        <a:lstStyle/>
        <a:p>
          <a:endParaRPr lang="en-US"/>
        </a:p>
      </dgm:t>
    </dgm:pt>
    <dgm:pt modelId="{AB9CF6BF-A7F5-FA41-9DF3-DCC48F12BA05}" type="pres">
      <dgm:prSet presAssocID="{E41838BF-53D5-4F2A-A20F-7DA252610012}" presName="linear" presStyleCnt="0">
        <dgm:presLayoutVars>
          <dgm:dir/>
          <dgm:animLvl val="lvl"/>
          <dgm:resizeHandles val="exact"/>
        </dgm:presLayoutVars>
      </dgm:prSet>
      <dgm:spPr/>
      <dgm:t>
        <a:bodyPr/>
        <a:lstStyle/>
        <a:p>
          <a:endParaRPr lang="en-US"/>
        </a:p>
      </dgm:t>
    </dgm:pt>
    <dgm:pt modelId="{D75A85F7-763B-124F-81A9-2FAA48AA7D47}" type="pres">
      <dgm:prSet presAssocID="{50B40CF4-2B0E-4B7A-89DA-5A46B10BA415}" presName="parentLin" presStyleCnt="0"/>
      <dgm:spPr/>
    </dgm:pt>
    <dgm:pt modelId="{07711639-6C1B-6244-AF13-DE43F7891DC9}" type="pres">
      <dgm:prSet presAssocID="{50B40CF4-2B0E-4B7A-89DA-5A46B10BA415}" presName="parentLeftMargin" presStyleLbl="node1" presStyleIdx="0" presStyleCnt="7"/>
      <dgm:spPr/>
      <dgm:t>
        <a:bodyPr/>
        <a:lstStyle/>
        <a:p>
          <a:endParaRPr lang="en-US"/>
        </a:p>
      </dgm:t>
    </dgm:pt>
    <dgm:pt modelId="{7C237AD1-0466-CD4F-9F70-48B846AF2E53}" type="pres">
      <dgm:prSet presAssocID="{50B40CF4-2B0E-4B7A-89DA-5A46B10BA415}" presName="parentText" presStyleLbl="node1" presStyleIdx="0" presStyleCnt="7">
        <dgm:presLayoutVars>
          <dgm:chMax val="0"/>
          <dgm:bulletEnabled val="1"/>
        </dgm:presLayoutVars>
      </dgm:prSet>
      <dgm:spPr/>
      <dgm:t>
        <a:bodyPr/>
        <a:lstStyle/>
        <a:p>
          <a:endParaRPr lang="en-US"/>
        </a:p>
      </dgm:t>
    </dgm:pt>
    <dgm:pt modelId="{A5AB53C2-56AF-8540-8A15-5911551DFE16}" type="pres">
      <dgm:prSet presAssocID="{50B40CF4-2B0E-4B7A-89DA-5A46B10BA415}" presName="negativeSpace" presStyleCnt="0"/>
      <dgm:spPr/>
    </dgm:pt>
    <dgm:pt modelId="{CA3D25CC-9351-E948-8C7B-AB2A519D9FC1}" type="pres">
      <dgm:prSet presAssocID="{50B40CF4-2B0E-4B7A-89DA-5A46B10BA415}" presName="childText" presStyleLbl="conFgAcc1" presStyleIdx="0" presStyleCnt="7">
        <dgm:presLayoutVars>
          <dgm:bulletEnabled val="1"/>
        </dgm:presLayoutVars>
      </dgm:prSet>
      <dgm:spPr/>
    </dgm:pt>
    <dgm:pt modelId="{D9002FC2-D9ED-FF4A-B417-E1795E5C3F41}" type="pres">
      <dgm:prSet presAssocID="{0319CCC2-05F7-4229-803F-2787E3DEDEEF}" presName="spaceBetweenRectangles" presStyleCnt="0"/>
      <dgm:spPr/>
    </dgm:pt>
    <dgm:pt modelId="{A4B38712-6544-0A4A-96AD-11508F545FC7}" type="pres">
      <dgm:prSet presAssocID="{EA43F61B-E8A5-4410-844A-3175F49A9A36}" presName="parentLin" presStyleCnt="0"/>
      <dgm:spPr/>
    </dgm:pt>
    <dgm:pt modelId="{D2589BEE-3314-464D-B6FD-91D695C6DA79}" type="pres">
      <dgm:prSet presAssocID="{EA43F61B-E8A5-4410-844A-3175F49A9A36}" presName="parentLeftMargin" presStyleLbl="node1" presStyleIdx="0" presStyleCnt="7"/>
      <dgm:spPr/>
      <dgm:t>
        <a:bodyPr/>
        <a:lstStyle/>
        <a:p>
          <a:endParaRPr lang="en-US"/>
        </a:p>
      </dgm:t>
    </dgm:pt>
    <dgm:pt modelId="{5F081BC2-02E4-FB43-84F9-7CBC8BFDE733}" type="pres">
      <dgm:prSet presAssocID="{EA43F61B-E8A5-4410-844A-3175F49A9A36}" presName="parentText" presStyleLbl="node1" presStyleIdx="1" presStyleCnt="7">
        <dgm:presLayoutVars>
          <dgm:chMax val="0"/>
          <dgm:bulletEnabled val="1"/>
        </dgm:presLayoutVars>
      </dgm:prSet>
      <dgm:spPr/>
      <dgm:t>
        <a:bodyPr/>
        <a:lstStyle/>
        <a:p>
          <a:endParaRPr lang="en-US"/>
        </a:p>
      </dgm:t>
    </dgm:pt>
    <dgm:pt modelId="{C4B84D1E-53C2-4D42-8306-7F14B689097E}" type="pres">
      <dgm:prSet presAssocID="{EA43F61B-E8A5-4410-844A-3175F49A9A36}" presName="negativeSpace" presStyleCnt="0"/>
      <dgm:spPr/>
    </dgm:pt>
    <dgm:pt modelId="{0C0D4B12-FE5A-C54D-AD97-09F4A6A5D5CE}" type="pres">
      <dgm:prSet presAssocID="{EA43F61B-E8A5-4410-844A-3175F49A9A36}" presName="childText" presStyleLbl="conFgAcc1" presStyleIdx="1" presStyleCnt="7">
        <dgm:presLayoutVars>
          <dgm:bulletEnabled val="1"/>
        </dgm:presLayoutVars>
      </dgm:prSet>
      <dgm:spPr/>
    </dgm:pt>
    <dgm:pt modelId="{8FF9B9C2-C5FE-6D47-A697-58F9E800C498}" type="pres">
      <dgm:prSet presAssocID="{B306B082-002B-43F5-8C2C-019E5A5B7927}" presName="spaceBetweenRectangles" presStyleCnt="0"/>
      <dgm:spPr/>
    </dgm:pt>
    <dgm:pt modelId="{3E7077EE-B596-E84C-9F75-DD1CCC355124}" type="pres">
      <dgm:prSet presAssocID="{00BCCD5B-AD30-4184-9072-5C39579D1876}" presName="parentLin" presStyleCnt="0"/>
      <dgm:spPr/>
    </dgm:pt>
    <dgm:pt modelId="{B5605E88-D2AA-AB46-B5D4-B322889AA6B4}" type="pres">
      <dgm:prSet presAssocID="{00BCCD5B-AD30-4184-9072-5C39579D1876}" presName="parentLeftMargin" presStyleLbl="node1" presStyleIdx="1" presStyleCnt="7"/>
      <dgm:spPr/>
      <dgm:t>
        <a:bodyPr/>
        <a:lstStyle/>
        <a:p>
          <a:endParaRPr lang="en-US"/>
        </a:p>
      </dgm:t>
    </dgm:pt>
    <dgm:pt modelId="{721CEBAB-290C-5548-83D0-B529F7EF1686}" type="pres">
      <dgm:prSet presAssocID="{00BCCD5B-AD30-4184-9072-5C39579D1876}" presName="parentText" presStyleLbl="node1" presStyleIdx="2" presStyleCnt="7">
        <dgm:presLayoutVars>
          <dgm:chMax val="0"/>
          <dgm:bulletEnabled val="1"/>
        </dgm:presLayoutVars>
      </dgm:prSet>
      <dgm:spPr/>
      <dgm:t>
        <a:bodyPr/>
        <a:lstStyle/>
        <a:p>
          <a:endParaRPr lang="en-US"/>
        </a:p>
      </dgm:t>
    </dgm:pt>
    <dgm:pt modelId="{507302EA-0D5B-2844-ADC6-869FE442944E}" type="pres">
      <dgm:prSet presAssocID="{00BCCD5B-AD30-4184-9072-5C39579D1876}" presName="negativeSpace" presStyleCnt="0"/>
      <dgm:spPr/>
    </dgm:pt>
    <dgm:pt modelId="{E24419CE-9F0C-374A-BC2A-1A09C083D977}" type="pres">
      <dgm:prSet presAssocID="{00BCCD5B-AD30-4184-9072-5C39579D1876}" presName="childText" presStyleLbl="conFgAcc1" presStyleIdx="2" presStyleCnt="7">
        <dgm:presLayoutVars>
          <dgm:bulletEnabled val="1"/>
        </dgm:presLayoutVars>
      </dgm:prSet>
      <dgm:spPr/>
    </dgm:pt>
    <dgm:pt modelId="{72078135-98C4-AC43-A3CD-00FBC326E524}" type="pres">
      <dgm:prSet presAssocID="{58F0FC27-0F5E-4788-AB47-7EFAD9BDE55C}" presName="spaceBetweenRectangles" presStyleCnt="0"/>
      <dgm:spPr/>
    </dgm:pt>
    <dgm:pt modelId="{850AE99B-D91C-FF48-9E2E-146A09235D48}" type="pres">
      <dgm:prSet presAssocID="{ECB1DC75-EF4B-47D5-BAEF-5E8E64CF551E}" presName="parentLin" presStyleCnt="0"/>
      <dgm:spPr/>
    </dgm:pt>
    <dgm:pt modelId="{05517B0E-F670-624B-BE89-E8CB225A119E}" type="pres">
      <dgm:prSet presAssocID="{ECB1DC75-EF4B-47D5-BAEF-5E8E64CF551E}" presName="parentLeftMargin" presStyleLbl="node1" presStyleIdx="2" presStyleCnt="7"/>
      <dgm:spPr/>
      <dgm:t>
        <a:bodyPr/>
        <a:lstStyle/>
        <a:p>
          <a:endParaRPr lang="en-US"/>
        </a:p>
      </dgm:t>
    </dgm:pt>
    <dgm:pt modelId="{6997118F-4BAA-B640-81B6-92C33F6F774C}" type="pres">
      <dgm:prSet presAssocID="{ECB1DC75-EF4B-47D5-BAEF-5E8E64CF551E}" presName="parentText" presStyleLbl="node1" presStyleIdx="3" presStyleCnt="7">
        <dgm:presLayoutVars>
          <dgm:chMax val="0"/>
          <dgm:bulletEnabled val="1"/>
        </dgm:presLayoutVars>
      </dgm:prSet>
      <dgm:spPr/>
      <dgm:t>
        <a:bodyPr/>
        <a:lstStyle/>
        <a:p>
          <a:endParaRPr lang="en-US"/>
        </a:p>
      </dgm:t>
    </dgm:pt>
    <dgm:pt modelId="{B3CCBE72-7DE9-5447-A406-1E75B41FC0DE}" type="pres">
      <dgm:prSet presAssocID="{ECB1DC75-EF4B-47D5-BAEF-5E8E64CF551E}" presName="negativeSpace" presStyleCnt="0"/>
      <dgm:spPr/>
    </dgm:pt>
    <dgm:pt modelId="{1000DAC4-F91C-6443-8704-62A952CFFBA0}" type="pres">
      <dgm:prSet presAssocID="{ECB1DC75-EF4B-47D5-BAEF-5E8E64CF551E}" presName="childText" presStyleLbl="conFgAcc1" presStyleIdx="3" presStyleCnt="7">
        <dgm:presLayoutVars>
          <dgm:bulletEnabled val="1"/>
        </dgm:presLayoutVars>
      </dgm:prSet>
      <dgm:spPr/>
    </dgm:pt>
    <dgm:pt modelId="{D0A274E1-62A9-524A-9C2B-486AFEEBAFCD}" type="pres">
      <dgm:prSet presAssocID="{1EACBA9E-329E-49A2-9C5A-23C30D171A7D}" presName="spaceBetweenRectangles" presStyleCnt="0"/>
      <dgm:spPr/>
    </dgm:pt>
    <dgm:pt modelId="{B352E945-B8A8-DB4D-8224-5FD97B044A82}" type="pres">
      <dgm:prSet presAssocID="{9B756041-0A73-49B6-91DE-5F06408D6CC6}" presName="parentLin" presStyleCnt="0"/>
      <dgm:spPr/>
    </dgm:pt>
    <dgm:pt modelId="{26C51507-203F-3440-8405-0A1BA17AC9C3}" type="pres">
      <dgm:prSet presAssocID="{9B756041-0A73-49B6-91DE-5F06408D6CC6}" presName="parentLeftMargin" presStyleLbl="node1" presStyleIdx="3" presStyleCnt="7"/>
      <dgm:spPr/>
      <dgm:t>
        <a:bodyPr/>
        <a:lstStyle/>
        <a:p>
          <a:endParaRPr lang="en-US"/>
        </a:p>
      </dgm:t>
    </dgm:pt>
    <dgm:pt modelId="{0B319C61-7685-5740-A531-311B2295922B}" type="pres">
      <dgm:prSet presAssocID="{9B756041-0A73-49B6-91DE-5F06408D6CC6}" presName="parentText" presStyleLbl="node1" presStyleIdx="4" presStyleCnt="7">
        <dgm:presLayoutVars>
          <dgm:chMax val="0"/>
          <dgm:bulletEnabled val="1"/>
        </dgm:presLayoutVars>
      </dgm:prSet>
      <dgm:spPr/>
      <dgm:t>
        <a:bodyPr/>
        <a:lstStyle/>
        <a:p>
          <a:endParaRPr lang="en-US"/>
        </a:p>
      </dgm:t>
    </dgm:pt>
    <dgm:pt modelId="{1073E0E6-19A5-F24F-B75C-1C9E030433B9}" type="pres">
      <dgm:prSet presAssocID="{9B756041-0A73-49B6-91DE-5F06408D6CC6}" presName="negativeSpace" presStyleCnt="0"/>
      <dgm:spPr/>
    </dgm:pt>
    <dgm:pt modelId="{783C8BDA-3644-1446-812B-0734BE0F00E6}" type="pres">
      <dgm:prSet presAssocID="{9B756041-0A73-49B6-91DE-5F06408D6CC6}" presName="childText" presStyleLbl="conFgAcc1" presStyleIdx="4" presStyleCnt="7">
        <dgm:presLayoutVars>
          <dgm:bulletEnabled val="1"/>
        </dgm:presLayoutVars>
      </dgm:prSet>
      <dgm:spPr/>
    </dgm:pt>
    <dgm:pt modelId="{74F5B1E5-4468-C64D-AB0F-5ADB5415188A}" type="pres">
      <dgm:prSet presAssocID="{061606F0-4094-488C-9D55-1F8F70E40723}" presName="spaceBetweenRectangles" presStyleCnt="0"/>
      <dgm:spPr/>
    </dgm:pt>
    <dgm:pt modelId="{45D444E3-B8A5-9348-AB68-C881B9D4F14E}" type="pres">
      <dgm:prSet presAssocID="{508255B6-940B-40D0-8AF4-ECB86F774325}" presName="parentLin" presStyleCnt="0"/>
      <dgm:spPr/>
    </dgm:pt>
    <dgm:pt modelId="{A1F491F3-96C3-E343-B6F8-D61EE3A11BEA}" type="pres">
      <dgm:prSet presAssocID="{508255B6-940B-40D0-8AF4-ECB86F774325}" presName="parentLeftMargin" presStyleLbl="node1" presStyleIdx="4" presStyleCnt="7"/>
      <dgm:spPr/>
      <dgm:t>
        <a:bodyPr/>
        <a:lstStyle/>
        <a:p>
          <a:endParaRPr lang="en-US"/>
        </a:p>
      </dgm:t>
    </dgm:pt>
    <dgm:pt modelId="{E7FB0F44-EA02-1A41-BEBE-8D0CB30CF907}" type="pres">
      <dgm:prSet presAssocID="{508255B6-940B-40D0-8AF4-ECB86F774325}" presName="parentText" presStyleLbl="node1" presStyleIdx="5" presStyleCnt="7">
        <dgm:presLayoutVars>
          <dgm:chMax val="0"/>
          <dgm:bulletEnabled val="1"/>
        </dgm:presLayoutVars>
      </dgm:prSet>
      <dgm:spPr/>
      <dgm:t>
        <a:bodyPr/>
        <a:lstStyle/>
        <a:p>
          <a:endParaRPr lang="en-US"/>
        </a:p>
      </dgm:t>
    </dgm:pt>
    <dgm:pt modelId="{CD7D0017-341B-E342-B7EE-F9E2012787FF}" type="pres">
      <dgm:prSet presAssocID="{508255B6-940B-40D0-8AF4-ECB86F774325}" presName="negativeSpace" presStyleCnt="0"/>
      <dgm:spPr/>
    </dgm:pt>
    <dgm:pt modelId="{9FDDCF42-DB89-D34A-86BB-B77349A6D05D}" type="pres">
      <dgm:prSet presAssocID="{508255B6-940B-40D0-8AF4-ECB86F774325}" presName="childText" presStyleLbl="conFgAcc1" presStyleIdx="5" presStyleCnt="7">
        <dgm:presLayoutVars>
          <dgm:bulletEnabled val="1"/>
        </dgm:presLayoutVars>
      </dgm:prSet>
      <dgm:spPr/>
    </dgm:pt>
    <dgm:pt modelId="{F2EEBAFA-344F-BA4B-A877-9C9812B79A23}" type="pres">
      <dgm:prSet presAssocID="{3F001855-F43B-4DD8-A6ED-3DDE0972A6E5}" presName="spaceBetweenRectangles" presStyleCnt="0"/>
      <dgm:spPr/>
    </dgm:pt>
    <dgm:pt modelId="{F0F446D7-800F-C843-9D07-61F4CA14C5F9}" type="pres">
      <dgm:prSet presAssocID="{F01FD812-2EB6-427A-B867-C0EE84B36CCD}" presName="parentLin" presStyleCnt="0"/>
      <dgm:spPr/>
    </dgm:pt>
    <dgm:pt modelId="{8465DF79-5CE5-0240-882D-FC86BFBA0194}" type="pres">
      <dgm:prSet presAssocID="{F01FD812-2EB6-427A-B867-C0EE84B36CCD}" presName="parentLeftMargin" presStyleLbl="node1" presStyleIdx="5" presStyleCnt="7"/>
      <dgm:spPr/>
      <dgm:t>
        <a:bodyPr/>
        <a:lstStyle/>
        <a:p>
          <a:endParaRPr lang="en-US"/>
        </a:p>
      </dgm:t>
    </dgm:pt>
    <dgm:pt modelId="{93383482-0E8A-5C45-803F-E71706B46582}" type="pres">
      <dgm:prSet presAssocID="{F01FD812-2EB6-427A-B867-C0EE84B36CCD}" presName="parentText" presStyleLbl="node1" presStyleIdx="6" presStyleCnt="7">
        <dgm:presLayoutVars>
          <dgm:chMax val="0"/>
          <dgm:bulletEnabled val="1"/>
        </dgm:presLayoutVars>
      </dgm:prSet>
      <dgm:spPr/>
      <dgm:t>
        <a:bodyPr/>
        <a:lstStyle/>
        <a:p>
          <a:endParaRPr lang="en-US"/>
        </a:p>
      </dgm:t>
    </dgm:pt>
    <dgm:pt modelId="{0FCB0BB8-0B25-8945-8116-737C2F181052}" type="pres">
      <dgm:prSet presAssocID="{F01FD812-2EB6-427A-B867-C0EE84B36CCD}" presName="negativeSpace" presStyleCnt="0"/>
      <dgm:spPr/>
    </dgm:pt>
    <dgm:pt modelId="{6C605E99-494E-CA49-AC74-19F8F520CDF2}" type="pres">
      <dgm:prSet presAssocID="{F01FD812-2EB6-427A-B867-C0EE84B36CCD}" presName="childText" presStyleLbl="conFgAcc1" presStyleIdx="6" presStyleCnt="7">
        <dgm:presLayoutVars>
          <dgm:bulletEnabled val="1"/>
        </dgm:presLayoutVars>
      </dgm:prSet>
      <dgm:spPr/>
    </dgm:pt>
  </dgm:ptLst>
  <dgm:cxnLst>
    <dgm:cxn modelId="{6E1AE17E-8BB9-4A22-B5EE-7DFBA6E67933}" srcId="{E41838BF-53D5-4F2A-A20F-7DA252610012}" destId="{508255B6-940B-40D0-8AF4-ECB86F774325}" srcOrd="5" destOrd="0" parTransId="{0A4E73E7-225D-48A2-BB72-8B614C2B2FD0}" sibTransId="{3F001855-F43B-4DD8-A6ED-3DDE0972A6E5}"/>
    <dgm:cxn modelId="{A1A29D71-D1BA-D540-A21C-558453D80F05}" type="presOf" srcId="{F01FD812-2EB6-427A-B867-C0EE84B36CCD}" destId="{8465DF79-5CE5-0240-882D-FC86BFBA0194}" srcOrd="0" destOrd="0" presId="urn:microsoft.com/office/officeart/2005/8/layout/list1"/>
    <dgm:cxn modelId="{1AC4F85F-C21D-9B4F-B0DD-B3948CDB3705}" type="presOf" srcId="{EA43F61B-E8A5-4410-844A-3175F49A9A36}" destId="{5F081BC2-02E4-FB43-84F9-7CBC8BFDE733}" srcOrd="1" destOrd="0" presId="urn:microsoft.com/office/officeart/2005/8/layout/list1"/>
    <dgm:cxn modelId="{AB5A72FF-D86F-DA48-8ED2-7CCC47C2C65C}" type="presOf" srcId="{508255B6-940B-40D0-8AF4-ECB86F774325}" destId="{A1F491F3-96C3-E343-B6F8-D61EE3A11BEA}" srcOrd="0" destOrd="0" presId="urn:microsoft.com/office/officeart/2005/8/layout/list1"/>
    <dgm:cxn modelId="{F7D0D6D5-0AE6-2444-AF0F-A8A3E3B41297}" type="presOf" srcId="{9B756041-0A73-49B6-91DE-5F06408D6CC6}" destId="{26C51507-203F-3440-8405-0A1BA17AC9C3}" srcOrd="0" destOrd="0" presId="urn:microsoft.com/office/officeart/2005/8/layout/list1"/>
    <dgm:cxn modelId="{AB0589AC-C9B8-47C1-9FE6-0EEB5960C310}" srcId="{E41838BF-53D5-4F2A-A20F-7DA252610012}" destId="{50B40CF4-2B0E-4B7A-89DA-5A46B10BA415}" srcOrd="0" destOrd="0" parTransId="{1F8AA999-EC9C-42B0-BB21-DC1E7DD53C8E}" sibTransId="{0319CCC2-05F7-4229-803F-2787E3DEDEEF}"/>
    <dgm:cxn modelId="{0D0AEB43-A6E9-FE4E-8773-54F7DA997497}" type="presOf" srcId="{9B756041-0A73-49B6-91DE-5F06408D6CC6}" destId="{0B319C61-7685-5740-A531-311B2295922B}" srcOrd="1" destOrd="0" presId="urn:microsoft.com/office/officeart/2005/8/layout/list1"/>
    <dgm:cxn modelId="{4BA17FED-5DAA-014A-91C5-2D0E6B9B9292}" type="presOf" srcId="{EA43F61B-E8A5-4410-844A-3175F49A9A36}" destId="{D2589BEE-3314-464D-B6FD-91D695C6DA79}" srcOrd="0" destOrd="0" presId="urn:microsoft.com/office/officeart/2005/8/layout/list1"/>
    <dgm:cxn modelId="{8B7E936A-2109-4D72-A0A2-E10F97243EDF}" srcId="{E41838BF-53D5-4F2A-A20F-7DA252610012}" destId="{9B756041-0A73-49B6-91DE-5F06408D6CC6}" srcOrd="4" destOrd="0" parTransId="{3B079BED-3B24-4278-9E2C-A452A114DF45}" sibTransId="{061606F0-4094-488C-9D55-1F8F70E40723}"/>
    <dgm:cxn modelId="{36FFC55A-3C80-D343-B03B-B01194DB7DB8}" type="presOf" srcId="{00BCCD5B-AD30-4184-9072-5C39579D1876}" destId="{721CEBAB-290C-5548-83D0-B529F7EF1686}" srcOrd="1" destOrd="0" presId="urn:microsoft.com/office/officeart/2005/8/layout/list1"/>
    <dgm:cxn modelId="{4F8EEF57-26FD-D044-ADBC-759CC5556E30}" type="presOf" srcId="{E41838BF-53D5-4F2A-A20F-7DA252610012}" destId="{AB9CF6BF-A7F5-FA41-9DF3-DCC48F12BA05}" srcOrd="0" destOrd="0" presId="urn:microsoft.com/office/officeart/2005/8/layout/list1"/>
    <dgm:cxn modelId="{661472AC-F7E6-46C2-A0F7-B6132CF5CDC0}" srcId="{E41838BF-53D5-4F2A-A20F-7DA252610012}" destId="{EA43F61B-E8A5-4410-844A-3175F49A9A36}" srcOrd="1" destOrd="0" parTransId="{5726E1A8-6E98-4868-B403-05D6ABB7ABF1}" sibTransId="{B306B082-002B-43F5-8C2C-019E5A5B7927}"/>
    <dgm:cxn modelId="{0DCBE1E2-7470-42B0-8EE5-39155F2D23B5}" srcId="{E41838BF-53D5-4F2A-A20F-7DA252610012}" destId="{ECB1DC75-EF4B-47D5-BAEF-5E8E64CF551E}" srcOrd="3" destOrd="0" parTransId="{AB8AD20A-6EB5-4B69-A27F-78E63143CACB}" sibTransId="{1EACBA9E-329E-49A2-9C5A-23C30D171A7D}"/>
    <dgm:cxn modelId="{27E5CA81-75A6-4905-AC00-AE497F4A55D3}" srcId="{E41838BF-53D5-4F2A-A20F-7DA252610012}" destId="{F01FD812-2EB6-427A-B867-C0EE84B36CCD}" srcOrd="6" destOrd="0" parTransId="{BE9182BB-1517-4A99-AD0A-9DC2B5B0D53F}" sibTransId="{20C104C2-1D54-48CF-875F-FA5B90DDAE85}"/>
    <dgm:cxn modelId="{1F3E44FE-72EC-7647-A61B-D59E7EE9BE43}" type="presOf" srcId="{ECB1DC75-EF4B-47D5-BAEF-5E8E64CF551E}" destId="{05517B0E-F670-624B-BE89-E8CB225A119E}" srcOrd="0" destOrd="0" presId="urn:microsoft.com/office/officeart/2005/8/layout/list1"/>
    <dgm:cxn modelId="{63FF8FFB-B3CA-4DA8-A51F-C62C1BC8E95E}" srcId="{E41838BF-53D5-4F2A-A20F-7DA252610012}" destId="{00BCCD5B-AD30-4184-9072-5C39579D1876}" srcOrd="2" destOrd="0" parTransId="{4826C768-44BC-42D7-BA5B-6796FB343529}" sibTransId="{58F0FC27-0F5E-4788-AB47-7EFAD9BDE55C}"/>
    <dgm:cxn modelId="{1D77988F-917E-1347-A5C9-15059AC15B4D}" type="presOf" srcId="{00BCCD5B-AD30-4184-9072-5C39579D1876}" destId="{B5605E88-D2AA-AB46-B5D4-B322889AA6B4}" srcOrd="0" destOrd="0" presId="urn:microsoft.com/office/officeart/2005/8/layout/list1"/>
    <dgm:cxn modelId="{B2F6A54D-425C-EC40-BFFA-E939C285BC8A}" type="presOf" srcId="{F01FD812-2EB6-427A-B867-C0EE84B36CCD}" destId="{93383482-0E8A-5C45-803F-E71706B46582}" srcOrd="1" destOrd="0" presId="urn:microsoft.com/office/officeart/2005/8/layout/list1"/>
    <dgm:cxn modelId="{37FC234E-0A0A-CB49-81BD-98006BB8412F}" type="presOf" srcId="{508255B6-940B-40D0-8AF4-ECB86F774325}" destId="{E7FB0F44-EA02-1A41-BEBE-8D0CB30CF907}" srcOrd="1" destOrd="0" presId="urn:microsoft.com/office/officeart/2005/8/layout/list1"/>
    <dgm:cxn modelId="{90C63467-DA85-CC4B-A8E4-A2462633BE4F}" type="presOf" srcId="{50B40CF4-2B0E-4B7A-89DA-5A46B10BA415}" destId="{7C237AD1-0466-CD4F-9F70-48B846AF2E53}" srcOrd="1" destOrd="0" presId="urn:microsoft.com/office/officeart/2005/8/layout/list1"/>
    <dgm:cxn modelId="{0F590044-5695-3D47-A84B-1C6A44CA0852}" type="presOf" srcId="{ECB1DC75-EF4B-47D5-BAEF-5E8E64CF551E}" destId="{6997118F-4BAA-B640-81B6-92C33F6F774C}" srcOrd="1" destOrd="0" presId="urn:microsoft.com/office/officeart/2005/8/layout/list1"/>
    <dgm:cxn modelId="{C2995CEC-69CD-384F-AAE3-2BE20A716185}" type="presOf" srcId="{50B40CF4-2B0E-4B7A-89DA-5A46B10BA415}" destId="{07711639-6C1B-6244-AF13-DE43F7891DC9}" srcOrd="0" destOrd="0" presId="urn:microsoft.com/office/officeart/2005/8/layout/list1"/>
    <dgm:cxn modelId="{E706F8F2-E319-5840-AB1C-0D8A396A41E1}" type="presParOf" srcId="{AB9CF6BF-A7F5-FA41-9DF3-DCC48F12BA05}" destId="{D75A85F7-763B-124F-81A9-2FAA48AA7D47}" srcOrd="0" destOrd="0" presId="urn:microsoft.com/office/officeart/2005/8/layout/list1"/>
    <dgm:cxn modelId="{5E42BBAC-D2EE-6D44-A3F5-CC80982D2247}" type="presParOf" srcId="{D75A85F7-763B-124F-81A9-2FAA48AA7D47}" destId="{07711639-6C1B-6244-AF13-DE43F7891DC9}" srcOrd="0" destOrd="0" presId="urn:microsoft.com/office/officeart/2005/8/layout/list1"/>
    <dgm:cxn modelId="{C3C639A0-781A-D145-A6FE-BB7B6FB32C97}" type="presParOf" srcId="{D75A85F7-763B-124F-81A9-2FAA48AA7D47}" destId="{7C237AD1-0466-CD4F-9F70-48B846AF2E53}" srcOrd="1" destOrd="0" presId="urn:microsoft.com/office/officeart/2005/8/layout/list1"/>
    <dgm:cxn modelId="{C3C4CB42-A14F-3B48-9635-91E4BFAFB927}" type="presParOf" srcId="{AB9CF6BF-A7F5-FA41-9DF3-DCC48F12BA05}" destId="{A5AB53C2-56AF-8540-8A15-5911551DFE16}" srcOrd="1" destOrd="0" presId="urn:microsoft.com/office/officeart/2005/8/layout/list1"/>
    <dgm:cxn modelId="{E0B11A41-0F01-454E-A104-4111E6CD106A}" type="presParOf" srcId="{AB9CF6BF-A7F5-FA41-9DF3-DCC48F12BA05}" destId="{CA3D25CC-9351-E948-8C7B-AB2A519D9FC1}" srcOrd="2" destOrd="0" presId="urn:microsoft.com/office/officeart/2005/8/layout/list1"/>
    <dgm:cxn modelId="{C052B622-97A4-454A-8FD9-46B63038AD90}" type="presParOf" srcId="{AB9CF6BF-A7F5-FA41-9DF3-DCC48F12BA05}" destId="{D9002FC2-D9ED-FF4A-B417-E1795E5C3F41}" srcOrd="3" destOrd="0" presId="urn:microsoft.com/office/officeart/2005/8/layout/list1"/>
    <dgm:cxn modelId="{102CE468-3326-F84B-A2EE-20F0471CAFFA}" type="presParOf" srcId="{AB9CF6BF-A7F5-FA41-9DF3-DCC48F12BA05}" destId="{A4B38712-6544-0A4A-96AD-11508F545FC7}" srcOrd="4" destOrd="0" presId="urn:microsoft.com/office/officeart/2005/8/layout/list1"/>
    <dgm:cxn modelId="{869D5FC2-706F-0243-99FC-5520D059F143}" type="presParOf" srcId="{A4B38712-6544-0A4A-96AD-11508F545FC7}" destId="{D2589BEE-3314-464D-B6FD-91D695C6DA79}" srcOrd="0" destOrd="0" presId="urn:microsoft.com/office/officeart/2005/8/layout/list1"/>
    <dgm:cxn modelId="{CDE5BF07-6A03-5047-8802-A1E00A969047}" type="presParOf" srcId="{A4B38712-6544-0A4A-96AD-11508F545FC7}" destId="{5F081BC2-02E4-FB43-84F9-7CBC8BFDE733}" srcOrd="1" destOrd="0" presId="urn:microsoft.com/office/officeart/2005/8/layout/list1"/>
    <dgm:cxn modelId="{FE42EA5D-163A-3A41-9A13-3E56D9B6DB26}" type="presParOf" srcId="{AB9CF6BF-A7F5-FA41-9DF3-DCC48F12BA05}" destId="{C4B84D1E-53C2-4D42-8306-7F14B689097E}" srcOrd="5" destOrd="0" presId="urn:microsoft.com/office/officeart/2005/8/layout/list1"/>
    <dgm:cxn modelId="{E35493BB-A1F3-8049-97D7-0CAA3EA54998}" type="presParOf" srcId="{AB9CF6BF-A7F5-FA41-9DF3-DCC48F12BA05}" destId="{0C0D4B12-FE5A-C54D-AD97-09F4A6A5D5CE}" srcOrd="6" destOrd="0" presId="urn:microsoft.com/office/officeart/2005/8/layout/list1"/>
    <dgm:cxn modelId="{D217ED90-E17C-BD43-A0E0-CF85382EF73D}" type="presParOf" srcId="{AB9CF6BF-A7F5-FA41-9DF3-DCC48F12BA05}" destId="{8FF9B9C2-C5FE-6D47-A697-58F9E800C498}" srcOrd="7" destOrd="0" presId="urn:microsoft.com/office/officeart/2005/8/layout/list1"/>
    <dgm:cxn modelId="{55E458D0-1534-4748-8A04-C7774117482F}" type="presParOf" srcId="{AB9CF6BF-A7F5-FA41-9DF3-DCC48F12BA05}" destId="{3E7077EE-B596-E84C-9F75-DD1CCC355124}" srcOrd="8" destOrd="0" presId="urn:microsoft.com/office/officeart/2005/8/layout/list1"/>
    <dgm:cxn modelId="{1E36D56D-7831-7E4C-90FF-F15D8052A631}" type="presParOf" srcId="{3E7077EE-B596-E84C-9F75-DD1CCC355124}" destId="{B5605E88-D2AA-AB46-B5D4-B322889AA6B4}" srcOrd="0" destOrd="0" presId="urn:microsoft.com/office/officeart/2005/8/layout/list1"/>
    <dgm:cxn modelId="{03815FBC-871D-524F-9494-9CAB204CA664}" type="presParOf" srcId="{3E7077EE-B596-E84C-9F75-DD1CCC355124}" destId="{721CEBAB-290C-5548-83D0-B529F7EF1686}" srcOrd="1" destOrd="0" presId="urn:microsoft.com/office/officeart/2005/8/layout/list1"/>
    <dgm:cxn modelId="{3AF505E4-BAD8-8043-8D8F-359A08D7E0C7}" type="presParOf" srcId="{AB9CF6BF-A7F5-FA41-9DF3-DCC48F12BA05}" destId="{507302EA-0D5B-2844-ADC6-869FE442944E}" srcOrd="9" destOrd="0" presId="urn:microsoft.com/office/officeart/2005/8/layout/list1"/>
    <dgm:cxn modelId="{0F0722BD-40FF-2D4F-953F-A324A515AD43}" type="presParOf" srcId="{AB9CF6BF-A7F5-FA41-9DF3-DCC48F12BA05}" destId="{E24419CE-9F0C-374A-BC2A-1A09C083D977}" srcOrd="10" destOrd="0" presId="urn:microsoft.com/office/officeart/2005/8/layout/list1"/>
    <dgm:cxn modelId="{E3934A66-A86E-C846-B2BA-6547ECAF15B1}" type="presParOf" srcId="{AB9CF6BF-A7F5-FA41-9DF3-DCC48F12BA05}" destId="{72078135-98C4-AC43-A3CD-00FBC326E524}" srcOrd="11" destOrd="0" presId="urn:microsoft.com/office/officeart/2005/8/layout/list1"/>
    <dgm:cxn modelId="{C84FBF15-7A9C-F94D-95F6-184B5F92F8F1}" type="presParOf" srcId="{AB9CF6BF-A7F5-FA41-9DF3-DCC48F12BA05}" destId="{850AE99B-D91C-FF48-9E2E-146A09235D48}" srcOrd="12" destOrd="0" presId="urn:microsoft.com/office/officeart/2005/8/layout/list1"/>
    <dgm:cxn modelId="{0C5A731C-4AFE-7744-85BE-E786DD20FD49}" type="presParOf" srcId="{850AE99B-D91C-FF48-9E2E-146A09235D48}" destId="{05517B0E-F670-624B-BE89-E8CB225A119E}" srcOrd="0" destOrd="0" presId="urn:microsoft.com/office/officeart/2005/8/layout/list1"/>
    <dgm:cxn modelId="{D8C1979E-0955-9B4C-9B0A-1BE6F2275F3C}" type="presParOf" srcId="{850AE99B-D91C-FF48-9E2E-146A09235D48}" destId="{6997118F-4BAA-B640-81B6-92C33F6F774C}" srcOrd="1" destOrd="0" presId="urn:microsoft.com/office/officeart/2005/8/layout/list1"/>
    <dgm:cxn modelId="{7AFDDA6C-4371-2B40-88AE-F329CCD9EB27}" type="presParOf" srcId="{AB9CF6BF-A7F5-FA41-9DF3-DCC48F12BA05}" destId="{B3CCBE72-7DE9-5447-A406-1E75B41FC0DE}" srcOrd="13" destOrd="0" presId="urn:microsoft.com/office/officeart/2005/8/layout/list1"/>
    <dgm:cxn modelId="{A01BE7CC-E67C-CD48-87EF-0DD2F03729A2}" type="presParOf" srcId="{AB9CF6BF-A7F5-FA41-9DF3-DCC48F12BA05}" destId="{1000DAC4-F91C-6443-8704-62A952CFFBA0}" srcOrd="14" destOrd="0" presId="urn:microsoft.com/office/officeart/2005/8/layout/list1"/>
    <dgm:cxn modelId="{C2D74D09-E8EB-554F-86A6-07BFA85AF66F}" type="presParOf" srcId="{AB9CF6BF-A7F5-FA41-9DF3-DCC48F12BA05}" destId="{D0A274E1-62A9-524A-9C2B-486AFEEBAFCD}" srcOrd="15" destOrd="0" presId="urn:microsoft.com/office/officeart/2005/8/layout/list1"/>
    <dgm:cxn modelId="{B3B2BE49-3FC8-C241-AF47-62E20D6B5464}" type="presParOf" srcId="{AB9CF6BF-A7F5-FA41-9DF3-DCC48F12BA05}" destId="{B352E945-B8A8-DB4D-8224-5FD97B044A82}" srcOrd="16" destOrd="0" presId="urn:microsoft.com/office/officeart/2005/8/layout/list1"/>
    <dgm:cxn modelId="{06ECCEA5-2FA8-D843-ABA8-B8CA4FB2A535}" type="presParOf" srcId="{B352E945-B8A8-DB4D-8224-5FD97B044A82}" destId="{26C51507-203F-3440-8405-0A1BA17AC9C3}" srcOrd="0" destOrd="0" presId="urn:microsoft.com/office/officeart/2005/8/layout/list1"/>
    <dgm:cxn modelId="{8FAE2F76-622E-C04D-B0D2-A0C93B4F5B5D}" type="presParOf" srcId="{B352E945-B8A8-DB4D-8224-5FD97B044A82}" destId="{0B319C61-7685-5740-A531-311B2295922B}" srcOrd="1" destOrd="0" presId="urn:microsoft.com/office/officeart/2005/8/layout/list1"/>
    <dgm:cxn modelId="{BA352301-8B2B-0E49-906D-A46BB45BA045}" type="presParOf" srcId="{AB9CF6BF-A7F5-FA41-9DF3-DCC48F12BA05}" destId="{1073E0E6-19A5-F24F-B75C-1C9E030433B9}" srcOrd="17" destOrd="0" presId="urn:microsoft.com/office/officeart/2005/8/layout/list1"/>
    <dgm:cxn modelId="{28E98D74-705A-144B-A414-B91F1D7EE8A1}" type="presParOf" srcId="{AB9CF6BF-A7F5-FA41-9DF3-DCC48F12BA05}" destId="{783C8BDA-3644-1446-812B-0734BE0F00E6}" srcOrd="18" destOrd="0" presId="urn:microsoft.com/office/officeart/2005/8/layout/list1"/>
    <dgm:cxn modelId="{A6D54939-87E8-7345-8486-A98067468B71}" type="presParOf" srcId="{AB9CF6BF-A7F5-FA41-9DF3-DCC48F12BA05}" destId="{74F5B1E5-4468-C64D-AB0F-5ADB5415188A}" srcOrd="19" destOrd="0" presId="urn:microsoft.com/office/officeart/2005/8/layout/list1"/>
    <dgm:cxn modelId="{E56BEE37-7359-FB4A-BF23-2F2062048FDB}" type="presParOf" srcId="{AB9CF6BF-A7F5-FA41-9DF3-DCC48F12BA05}" destId="{45D444E3-B8A5-9348-AB68-C881B9D4F14E}" srcOrd="20" destOrd="0" presId="urn:microsoft.com/office/officeart/2005/8/layout/list1"/>
    <dgm:cxn modelId="{8AB94580-657E-C542-AA0E-C83FEC8ABE22}" type="presParOf" srcId="{45D444E3-B8A5-9348-AB68-C881B9D4F14E}" destId="{A1F491F3-96C3-E343-B6F8-D61EE3A11BEA}" srcOrd="0" destOrd="0" presId="urn:microsoft.com/office/officeart/2005/8/layout/list1"/>
    <dgm:cxn modelId="{BF5A3A90-B98D-0247-86A9-C118C361FDAF}" type="presParOf" srcId="{45D444E3-B8A5-9348-AB68-C881B9D4F14E}" destId="{E7FB0F44-EA02-1A41-BEBE-8D0CB30CF907}" srcOrd="1" destOrd="0" presId="urn:microsoft.com/office/officeart/2005/8/layout/list1"/>
    <dgm:cxn modelId="{9B9F3D45-C39E-CC4A-9A18-B41B31B4F0C7}" type="presParOf" srcId="{AB9CF6BF-A7F5-FA41-9DF3-DCC48F12BA05}" destId="{CD7D0017-341B-E342-B7EE-F9E2012787FF}" srcOrd="21" destOrd="0" presId="urn:microsoft.com/office/officeart/2005/8/layout/list1"/>
    <dgm:cxn modelId="{E6A5599B-4D59-894E-8D52-2E93A39B1CD7}" type="presParOf" srcId="{AB9CF6BF-A7F5-FA41-9DF3-DCC48F12BA05}" destId="{9FDDCF42-DB89-D34A-86BB-B77349A6D05D}" srcOrd="22" destOrd="0" presId="urn:microsoft.com/office/officeart/2005/8/layout/list1"/>
    <dgm:cxn modelId="{53452359-A5B6-9847-9317-BBF7E60283FB}" type="presParOf" srcId="{AB9CF6BF-A7F5-FA41-9DF3-DCC48F12BA05}" destId="{F2EEBAFA-344F-BA4B-A877-9C9812B79A23}" srcOrd="23" destOrd="0" presId="urn:microsoft.com/office/officeart/2005/8/layout/list1"/>
    <dgm:cxn modelId="{6AF39813-135D-8E41-AA0F-616434E4F2D5}" type="presParOf" srcId="{AB9CF6BF-A7F5-FA41-9DF3-DCC48F12BA05}" destId="{F0F446D7-800F-C843-9D07-61F4CA14C5F9}" srcOrd="24" destOrd="0" presId="urn:microsoft.com/office/officeart/2005/8/layout/list1"/>
    <dgm:cxn modelId="{960CB401-EBA9-4049-B0A2-0DF3768B9BA4}" type="presParOf" srcId="{F0F446D7-800F-C843-9D07-61F4CA14C5F9}" destId="{8465DF79-5CE5-0240-882D-FC86BFBA0194}" srcOrd="0" destOrd="0" presId="urn:microsoft.com/office/officeart/2005/8/layout/list1"/>
    <dgm:cxn modelId="{406A486E-E135-9D49-AD03-25E7FF76E22D}" type="presParOf" srcId="{F0F446D7-800F-C843-9D07-61F4CA14C5F9}" destId="{93383482-0E8A-5C45-803F-E71706B46582}" srcOrd="1" destOrd="0" presId="urn:microsoft.com/office/officeart/2005/8/layout/list1"/>
    <dgm:cxn modelId="{854BC352-FC94-344E-80AA-E6388165D371}" type="presParOf" srcId="{AB9CF6BF-A7F5-FA41-9DF3-DCC48F12BA05}" destId="{0FCB0BB8-0B25-8945-8116-737C2F181052}" srcOrd="25" destOrd="0" presId="urn:microsoft.com/office/officeart/2005/8/layout/list1"/>
    <dgm:cxn modelId="{3069BD7C-016E-E444-8E83-861F48F83A5C}" type="presParOf" srcId="{AB9CF6BF-A7F5-FA41-9DF3-DCC48F12BA05}" destId="{6C605E99-494E-CA49-AC74-19F8F520CDF2}" srcOrd="2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5D2DA-D5F4-4A77-B81C-FE316EAC7E8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9D6F405-41F1-42E9-B981-4DB900291083}">
      <dgm:prSet/>
      <dgm:spPr/>
      <dgm:t>
        <a:bodyPr/>
        <a:lstStyle/>
        <a:p>
          <a:pPr>
            <a:defRPr cap="all"/>
          </a:pPr>
          <a:r>
            <a:rPr lang="en-US" b="1"/>
            <a:t>Introduction</a:t>
          </a:r>
          <a:endParaRPr lang="en-US"/>
        </a:p>
      </dgm:t>
    </dgm:pt>
    <dgm:pt modelId="{7B1FDD2A-61A8-45BD-A133-8B494D720511}" type="parTrans" cxnId="{847374EC-0800-4763-909D-23A579D5A0AD}">
      <dgm:prSet/>
      <dgm:spPr/>
      <dgm:t>
        <a:bodyPr/>
        <a:lstStyle/>
        <a:p>
          <a:endParaRPr lang="en-US"/>
        </a:p>
      </dgm:t>
    </dgm:pt>
    <dgm:pt modelId="{E821E369-6CFE-4186-AA8B-FC0FABEEE1D7}" type="sibTrans" cxnId="{847374EC-0800-4763-909D-23A579D5A0AD}">
      <dgm:prSet/>
      <dgm:spPr/>
      <dgm:t>
        <a:bodyPr/>
        <a:lstStyle/>
        <a:p>
          <a:endParaRPr lang="en-US"/>
        </a:p>
      </dgm:t>
    </dgm:pt>
    <dgm:pt modelId="{9D5C8CA0-7741-4BF7-B769-CB6339EDA1A1}">
      <dgm:prSet/>
      <dgm:spPr/>
      <dgm:t>
        <a:bodyPr/>
        <a:lstStyle/>
        <a:p>
          <a:pPr>
            <a:defRPr cap="all"/>
          </a:pPr>
          <a:r>
            <a:rPr lang="en-US" b="1"/>
            <a:t>Probl</a:t>
          </a:r>
          <a:r>
            <a:rPr lang="fr-FR" b="1"/>
            <a:t>ématique</a:t>
          </a:r>
          <a:endParaRPr lang="en-US"/>
        </a:p>
      </dgm:t>
    </dgm:pt>
    <dgm:pt modelId="{EE5BB627-DBCC-4C05-8B2B-20B929F85EFE}" type="parTrans" cxnId="{B1A0C632-D0DB-404B-9179-BE30267D907B}">
      <dgm:prSet/>
      <dgm:spPr/>
      <dgm:t>
        <a:bodyPr/>
        <a:lstStyle/>
        <a:p>
          <a:endParaRPr lang="en-US"/>
        </a:p>
      </dgm:t>
    </dgm:pt>
    <dgm:pt modelId="{9C17CC18-3890-4584-857D-9A4517FA40B4}" type="sibTrans" cxnId="{B1A0C632-D0DB-404B-9179-BE30267D907B}">
      <dgm:prSet/>
      <dgm:spPr/>
      <dgm:t>
        <a:bodyPr/>
        <a:lstStyle/>
        <a:p>
          <a:endParaRPr lang="en-US"/>
        </a:p>
      </dgm:t>
    </dgm:pt>
    <dgm:pt modelId="{491F088B-939F-491B-8209-FF985FA8AAA7}">
      <dgm:prSet/>
      <dgm:spPr/>
      <dgm:t>
        <a:bodyPr/>
        <a:lstStyle/>
        <a:p>
          <a:pPr>
            <a:defRPr cap="all"/>
          </a:pPr>
          <a:r>
            <a:rPr lang="en-US" b="1"/>
            <a:t>Solution</a:t>
          </a:r>
          <a:endParaRPr lang="en-US"/>
        </a:p>
      </dgm:t>
    </dgm:pt>
    <dgm:pt modelId="{F3E71BA0-728F-4AA5-BDD8-E8ABF573368A}" type="parTrans" cxnId="{3C5E63EA-856A-4CD7-85DC-57104E46EEDE}">
      <dgm:prSet/>
      <dgm:spPr/>
      <dgm:t>
        <a:bodyPr/>
        <a:lstStyle/>
        <a:p>
          <a:endParaRPr lang="en-US"/>
        </a:p>
      </dgm:t>
    </dgm:pt>
    <dgm:pt modelId="{129A6870-21CF-4D9F-8B10-1FFCB7AE78F9}" type="sibTrans" cxnId="{3C5E63EA-856A-4CD7-85DC-57104E46EEDE}">
      <dgm:prSet/>
      <dgm:spPr/>
      <dgm:t>
        <a:bodyPr/>
        <a:lstStyle/>
        <a:p>
          <a:endParaRPr lang="en-US"/>
        </a:p>
      </dgm:t>
    </dgm:pt>
    <dgm:pt modelId="{66699499-6594-424B-9D3A-52CE9D2EA92E}">
      <dgm:prSet/>
      <dgm:spPr/>
      <dgm:t>
        <a:bodyPr/>
        <a:lstStyle/>
        <a:p>
          <a:pPr>
            <a:defRPr cap="all"/>
          </a:pPr>
          <a:r>
            <a:rPr lang="en-US" b="1"/>
            <a:t>Analyse et Spécification</a:t>
          </a:r>
          <a:endParaRPr lang="en-US"/>
        </a:p>
      </dgm:t>
    </dgm:pt>
    <dgm:pt modelId="{D3566CE8-AD11-4D3D-95EB-839C53A5A2FE}" type="parTrans" cxnId="{A0CB4B0B-C765-4C69-ADCB-6719AD642976}">
      <dgm:prSet/>
      <dgm:spPr/>
      <dgm:t>
        <a:bodyPr/>
        <a:lstStyle/>
        <a:p>
          <a:endParaRPr lang="en-US"/>
        </a:p>
      </dgm:t>
    </dgm:pt>
    <dgm:pt modelId="{6A20EB4C-A220-422F-8D1D-255E4588F199}" type="sibTrans" cxnId="{A0CB4B0B-C765-4C69-ADCB-6719AD642976}">
      <dgm:prSet/>
      <dgm:spPr/>
      <dgm:t>
        <a:bodyPr/>
        <a:lstStyle/>
        <a:p>
          <a:endParaRPr lang="en-US"/>
        </a:p>
      </dgm:t>
    </dgm:pt>
    <dgm:pt modelId="{41979541-E617-4216-9A64-5ADFED650FE9}">
      <dgm:prSet/>
      <dgm:spPr/>
      <dgm:t>
        <a:bodyPr/>
        <a:lstStyle/>
        <a:p>
          <a:pPr>
            <a:defRPr cap="all"/>
          </a:pPr>
          <a:r>
            <a:rPr lang="en-US" b="1"/>
            <a:t>Conception</a:t>
          </a:r>
          <a:endParaRPr lang="en-US"/>
        </a:p>
      </dgm:t>
    </dgm:pt>
    <dgm:pt modelId="{EEFF1D72-FA36-44E1-8079-9745066A320C}" type="parTrans" cxnId="{22CE956C-6C07-4934-B08B-108DEBE86661}">
      <dgm:prSet/>
      <dgm:spPr/>
      <dgm:t>
        <a:bodyPr/>
        <a:lstStyle/>
        <a:p>
          <a:endParaRPr lang="en-US"/>
        </a:p>
      </dgm:t>
    </dgm:pt>
    <dgm:pt modelId="{43BB0D39-68E9-4F30-80D8-7E9CE717B413}" type="sibTrans" cxnId="{22CE956C-6C07-4934-B08B-108DEBE86661}">
      <dgm:prSet/>
      <dgm:spPr/>
      <dgm:t>
        <a:bodyPr/>
        <a:lstStyle/>
        <a:p>
          <a:endParaRPr lang="en-US"/>
        </a:p>
      </dgm:t>
    </dgm:pt>
    <dgm:pt modelId="{66088BE9-BC34-4DA8-9E89-25997D699651}">
      <dgm:prSet/>
      <dgm:spPr/>
      <dgm:t>
        <a:bodyPr/>
        <a:lstStyle/>
        <a:p>
          <a:pPr>
            <a:defRPr cap="all"/>
          </a:pPr>
          <a:r>
            <a:rPr lang="en-US" b="1"/>
            <a:t>Réalisation</a:t>
          </a:r>
          <a:endParaRPr lang="en-US"/>
        </a:p>
      </dgm:t>
    </dgm:pt>
    <dgm:pt modelId="{A375245C-094B-4606-8321-74B984F2434C}" type="parTrans" cxnId="{B75EE724-03AD-4678-B13B-26692A132D53}">
      <dgm:prSet/>
      <dgm:spPr/>
      <dgm:t>
        <a:bodyPr/>
        <a:lstStyle/>
        <a:p>
          <a:endParaRPr lang="en-US"/>
        </a:p>
      </dgm:t>
    </dgm:pt>
    <dgm:pt modelId="{AF77BAB8-C2B0-4418-A334-68BC5EBC2AEE}" type="sibTrans" cxnId="{B75EE724-03AD-4678-B13B-26692A132D53}">
      <dgm:prSet/>
      <dgm:spPr/>
      <dgm:t>
        <a:bodyPr/>
        <a:lstStyle/>
        <a:p>
          <a:endParaRPr lang="en-US"/>
        </a:p>
      </dgm:t>
    </dgm:pt>
    <dgm:pt modelId="{C703633E-D121-426F-8E46-F722F461F7E5}">
      <dgm:prSet/>
      <dgm:spPr/>
      <dgm:t>
        <a:bodyPr/>
        <a:lstStyle/>
        <a:p>
          <a:pPr>
            <a:defRPr cap="all"/>
          </a:pPr>
          <a:r>
            <a:rPr lang="en-US" b="1"/>
            <a:t>Conclusion et Perspectives</a:t>
          </a:r>
          <a:endParaRPr lang="en-US"/>
        </a:p>
      </dgm:t>
    </dgm:pt>
    <dgm:pt modelId="{CDECC952-5567-4A03-9B71-26631A21424B}" type="parTrans" cxnId="{0B80ADFA-D210-4AFA-8397-0CEF2CA01466}">
      <dgm:prSet/>
      <dgm:spPr/>
      <dgm:t>
        <a:bodyPr/>
        <a:lstStyle/>
        <a:p>
          <a:endParaRPr lang="en-US"/>
        </a:p>
      </dgm:t>
    </dgm:pt>
    <dgm:pt modelId="{63B8532B-8BE4-4977-8B5A-7ED18885133D}" type="sibTrans" cxnId="{0B80ADFA-D210-4AFA-8397-0CEF2CA01466}">
      <dgm:prSet/>
      <dgm:spPr/>
      <dgm:t>
        <a:bodyPr/>
        <a:lstStyle/>
        <a:p>
          <a:endParaRPr lang="en-US"/>
        </a:p>
      </dgm:t>
    </dgm:pt>
    <dgm:pt modelId="{B7C4BED8-AC4D-5841-ACAF-340C7A121098}" type="pres">
      <dgm:prSet presAssocID="{3AE5D2DA-D5F4-4A77-B81C-FE316EAC7E83}" presName="linear" presStyleCnt="0">
        <dgm:presLayoutVars>
          <dgm:animLvl val="lvl"/>
          <dgm:resizeHandles val="exact"/>
        </dgm:presLayoutVars>
      </dgm:prSet>
      <dgm:spPr/>
      <dgm:t>
        <a:bodyPr/>
        <a:lstStyle/>
        <a:p>
          <a:endParaRPr lang="en-US"/>
        </a:p>
      </dgm:t>
    </dgm:pt>
    <dgm:pt modelId="{7EDA4E8D-F7B6-2C49-86E2-BFC8331203AB}" type="pres">
      <dgm:prSet presAssocID="{19D6F405-41F1-42E9-B981-4DB900291083}" presName="parentText" presStyleLbl="node1" presStyleIdx="0" presStyleCnt="7">
        <dgm:presLayoutVars>
          <dgm:chMax val="0"/>
          <dgm:bulletEnabled val="1"/>
        </dgm:presLayoutVars>
      </dgm:prSet>
      <dgm:spPr/>
      <dgm:t>
        <a:bodyPr/>
        <a:lstStyle/>
        <a:p>
          <a:endParaRPr lang="en-US"/>
        </a:p>
      </dgm:t>
    </dgm:pt>
    <dgm:pt modelId="{9A495AB5-6AD7-754C-9E31-722FCA37C9F7}" type="pres">
      <dgm:prSet presAssocID="{E821E369-6CFE-4186-AA8B-FC0FABEEE1D7}" presName="spacer" presStyleCnt="0"/>
      <dgm:spPr/>
    </dgm:pt>
    <dgm:pt modelId="{E52A4D2C-2DFB-8440-89C0-796AA2EF2876}" type="pres">
      <dgm:prSet presAssocID="{9D5C8CA0-7741-4BF7-B769-CB6339EDA1A1}" presName="parentText" presStyleLbl="node1" presStyleIdx="1" presStyleCnt="7">
        <dgm:presLayoutVars>
          <dgm:chMax val="0"/>
          <dgm:bulletEnabled val="1"/>
        </dgm:presLayoutVars>
      </dgm:prSet>
      <dgm:spPr/>
      <dgm:t>
        <a:bodyPr/>
        <a:lstStyle/>
        <a:p>
          <a:endParaRPr lang="en-US"/>
        </a:p>
      </dgm:t>
    </dgm:pt>
    <dgm:pt modelId="{4D32E2D4-4194-DA43-8890-E99479B23734}" type="pres">
      <dgm:prSet presAssocID="{9C17CC18-3890-4584-857D-9A4517FA40B4}" presName="spacer" presStyleCnt="0"/>
      <dgm:spPr/>
    </dgm:pt>
    <dgm:pt modelId="{53827EBE-E399-A843-8FF8-3094BF8DA236}" type="pres">
      <dgm:prSet presAssocID="{491F088B-939F-491B-8209-FF985FA8AAA7}" presName="parentText" presStyleLbl="node1" presStyleIdx="2" presStyleCnt="7">
        <dgm:presLayoutVars>
          <dgm:chMax val="0"/>
          <dgm:bulletEnabled val="1"/>
        </dgm:presLayoutVars>
      </dgm:prSet>
      <dgm:spPr/>
      <dgm:t>
        <a:bodyPr/>
        <a:lstStyle/>
        <a:p>
          <a:endParaRPr lang="en-US"/>
        </a:p>
      </dgm:t>
    </dgm:pt>
    <dgm:pt modelId="{E1D6961C-C61E-F54F-9322-38D6DBE8A762}" type="pres">
      <dgm:prSet presAssocID="{129A6870-21CF-4D9F-8B10-1FFCB7AE78F9}" presName="spacer" presStyleCnt="0"/>
      <dgm:spPr/>
    </dgm:pt>
    <dgm:pt modelId="{7FD6F32B-A831-9443-A389-8D46F3A80238}" type="pres">
      <dgm:prSet presAssocID="{66699499-6594-424B-9D3A-52CE9D2EA92E}" presName="parentText" presStyleLbl="node1" presStyleIdx="3" presStyleCnt="7">
        <dgm:presLayoutVars>
          <dgm:chMax val="0"/>
          <dgm:bulletEnabled val="1"/>
        </dgm:presLayoutVars>
      </dgm:prSet>
      <dgm:spPr/>
      <dgm:t>
        <a:bodyPr/>
        <a:lstStyle/>
        <a:p>
          <a:endParaRPr lang="en-US"/>
        </a:p>
      </dgm:t>
    </dgm:pt>
    <dgm:pt modelId="{604882D3-ADF3-0C4A-925A-184A712C98B2}" type="pres">
      <dgm:prSet presAssocID="{6A20EB4C-A220-422F-8D1D-255E4588F199}" presName="spacer" presStyleCnt="0"/>
      <dgm:spPr/>
    </dgm:pt>
    <dgm:pt modelId="{A8AB302C-002E-CB40-B48C-9C8D6DED924D}" type="pres">
      <dgm:prSet presAssocID="{41979541-E617-4216-9A64-5ADFED650FE9}" presName="parentText" presStyleLbl="node1" presStyleIdx="4" presStyleCnt="7">
        <dgm:presLayoutVars>
          <dgm:chMax val="0"/>
          <dgm:bulletEnabled val="1"/>
        </dgm:presLayoutVars>
      </dgm:prSet>
      <dgm:spPr/>
      <dgm:t>
        <a:bodyPr/>
        <a:lstStyle/>
        <a:p>
          <a:endParaRPr lang="en-US"/>
        </a:p>
      </dgm:t>
    </dgm:pt>
    <dgm:pt modelId="{36BDB0C1-9DA8-194F-8921-B79499F43363}" type="pres">
      <dgm:prSet presAssocID="{43BB0D39-68E9-4F30-80D8-7E9CE717B413}" presName="spacer" presStyleCnt="0"/>
      <dgm:spPr/>
    </dgm:pt>
    <dgm:pt modelId="{F3ED8274-1100-234F-99FA-21A5B817155A}" type="pres">
      <dgm:prSet presAssocID="{66088BE9-BC34-4DA8-9E89-25997D699651}" presName="parentText" presStyleLbl="node1" presStyleIdx="5" presStyleCnt="7">
        <dgm:presLayoutVars>
          <dgm:chMax val="0"/>
          <dgm:bulletEnabled val="1"/>
        </dgm:presLayoutVars>
      </dgm:prSet>
      <dgm:spPr/>
      <dgm:t>
        <a:bodyPr/>
        <a:lstStyle/>
        <a:p>
          <a:endParaRPr lang="en-US"/>
        </a:p>
      </dgm:t>
    </dgm:pt>
    <dgm:pt modelId="{F684CED7-4912-F741-96AC-12B24AE588A2}" type="pres">
      <dgm:prSet presAssocID="{AF77BAB8-C2B0-4418-A334-68BC5EBC2AEE}" presName="spacer" presStyleCnt="0"/>
      <dgm:spPr/>
    </dgm:pt>
    <dgm:pt modelId="{2D91F0D6-344B-C044-81EC-F1667E7E3D9D}" type="pres">
      <dgm:prSet presAssocID="{C703633E-D121-426F-8E46-F722F461F7E5}" presName="parentText" presStyleLbl="node1" presStyleIdx="6" presStyleCnt="7">
        <dgm:presLayoutVars>
          <dgm:chMax val="0"/>
          <dgm:bulletEnabled val="1"/>
        </dgm:presLayoutVars>
      </dgm:prSet>
      <dgm:spPr/>
      <dgm:t>
        <a:bodyPr/>
        <a:lstStyle/>
        <a:p>
          <a:endParaRPr lang="en-US"/>
        </a:p>
      </dgm:t>
    </dgm:pt>
  </dgm:ptLst>
  <dgm:cxnLst>
    <dgm:cxn modelId="{E9D5D110-A32F-484C-8ED5-4A5438EB4CBF}" type="presOf" srcId="{9D5C8CA0-7741-4BF7-B769-CB6339EDA1A1}" destId="{E52A4D2C-2DFB-8440-89C0-796AA2EF2876}" srcOrd="0" destOrd="0" presId="urn:microsoft.com/office/officeart/2005/8/layout/vList2"/>
    <dgm:cxn modelId="{ABF1FF68-D3B4-4146-A74D-3F406814FB64}" type="presOf" srcId="{66699499-6594-424B-9D3A-52CE9D2EA92E}" destId="{7FD6F32B-A831-9443-A389-8D46F3A80238}" srcOrd="0" destOrd="0" presId="urn:microsoft.com/office/officeart/2005/8/layout/vList2"/>
    <dgm:cxn modelId="{5DE91C05-F01F-2C49-BF68-AB7BAE419420}" type="presOf" srcId="{66088BE9-BC34-4DA8-9E89-25997D699651}" destId="{F3ED8274-1100-234F-99FA-21A5B817155A}" srcOrd="0" destOrd="0" presId="urn:microsoft.com/office/officeart/2005/8/layout/vList2"/>
    <dgm:cxn modelId="{1BEC0974-F8C8-7E47-A4D9-9AEF031D59C3}" type="presOf" srcId="{491F088B-939F-491B-8209-FF985FA8AAA7}" destId="{53827EBE-E399-A843-8FF8-3094BF8DA236}" srcOrd="0" destOrd="0" presId="urn:microsoft.com/office/officeart/2005/8/layout/vList2"/>
    <dgm:cxn modelId="{9B5CE32D-930A-7449-AAFD-09AE3CCF9B85}" type="presOf" srcId="{C703633E-D121-426F-8E46-F722F461F7E5}" destId="{2D91F0D6-344B-C044-81EC-F1667E7E3D9D}" srcOrd="0" destOrd="0" presId="urn:microsoft.com/office/officeart/2005/8/layout/vList2"/>
    <dgm:cxn modelId="{847374EC-0800-4763-909D-23A579D5A0AD}" srcId="{3AE5D2DA-D5F4-4A77-B81C-FE316EAC7E83}" destId="{19D6F405-41F1-42E9-B981-4DB900291083}" srcOrd="0" destOrd="0" parTransId="{7B1FDD2A-61A8-45BD-A133-8B494D720511}" sibTransId="{E821E369-6CFE-4186-AA8B-FC0FABEEE1D7}"/>
    <dgm:cxn modelId="{22CE956C-6C07-4934-B08B-108DEBE86661}" srcId="{3AE5D2DA-D5F4-4A77-B81C-FE316EAC7E83}" destId="{41979541-E617-4216-9A64-5ADFED650FE9}" srcOrd="4" destOrd="0" parTransId="{EEFF1D72-FA36-44E1-8079-9745066A320C}" sibTransId="{43BB0D39-68E9-4F30-80D8-7E9CE717B413}"/>
    <dgm:cxn modelId="{DCD896E1-F314-3B41-AC62-556E66B84935}" type="presOf" srcId="{19D6F405-41F1-42E9-B981-4DB900291083}" destId="{7EDA4E8D-F7B6-2C49-86E2-BFC8331203AB}" srcOrd="0" destOrd="0" presId="urn:microsoft.com/office/officeart/2005/8/layout/vList2"/>
    <dgm:cxn modelId="{78589AF6-8C34-EC46-832B-A7B87EE72269}" type="presOf" srcId="{41979541-E617-4216-9A64-5ADFED650FE9}" destId="{A8AB302C-002E-CB40-B48C-9C8D6DED924D}" srcOrd="0" destOrd="0" presId="urn:microsoft.com/office/officeart/2005/8/layout/vList2"/>
    <dgm:cxn modelId="{3C5E63EA-856A-4CD7-85DC-57104E46EEDE}" srcId="{3AE5D2DA-D5F4-4A77-B81C-FE316EAC7E83}" destId="{491F088B-939F-491B-8209-FF985FA8AAA7}" srcOrd="2" destOrd="0" parTransId="{F3E71BA0-728F-4AA5-BDD8-E8ABF573368A}" sibTransId="{129A6870-21CF-4D9F-8B10-1FFCB7AE78F9}"/>
    <dgm:cxn modelId="{0B80ADFA-D210-4AFA-8397-0CEF2CA01466}" srcId="{3AE5D2DA-D5F4-4A77-B81C-FE316EAC7E83}" destId="{C703633E-D121-426F-8E46-F722F461F7E5}" srcOrd="6" destOrd="0" parTransId="{CDECC952-5567-4A03-9B71-26631A21424B}" sibTransId="{63B8532B-8BE4-4977-8B5A-7ED18885133D}"/>
    <dgm:cxn modelId="{B75EE724-03AD-4678-B13B-26692A132D53}" srcId="{3AE5D2DA-D5F4-4A77-B81C-FE316EAC7E83}" destId="{66088BE9-BC34-4DA8-9E89-25997D699651}" srcOrd="5" destOrd="0" parTransId="{A375245C-094B-4606-8321-74B984F2434C}" sibTransId="{AF77BAB8-C2B0-4418-A334-68BC5EBC2AEE}"/>
    <dgm:cxn modelId="{A0CB4B0B-C765-4C69-ADCB-6719AD642976}" srcId="{3AE5D2DA-D5F4-4A77-B81C-FE316EAC7E83}" destId="{66699499-6594-424B-9D3A-52CE9D2EA92E}" srcOrd="3" destOrd="0" parTransId="{D3566CE8-AD11-4D3D-95EB-839C53A5A2FE}" sibTransId="{6A20EB4C-A220-422F-8D1D-255E4588F199}"/>
    <dgm:cxn modelId="{B1A0C632-D0DB-404B-9179-BE30267D907B}" srcId="{3AE5D2DA-D5F4-4A77-B81C-FE316EAC7E83}" destId="{9D5C8CA0-7741-4BF7-B769-CB6339EDA1A1}" srcOrd="1" destOrd="0" parTransId="{EE5BB627-DBCC-4C05-8B2B-20B929F85EFE}" sibTransId="{9C17CC18-3890-4584-857D-9A4517FA40B4}"/>
    <dgm:cxn modelId="{C0EA6775-EB6D-1645-9A61-F2FBC9B315A4}" type="presOf" srcId="{3AE5D2DA-D5F4-4A77-B81C-FE316EAC7E83}" destId="{B7C4BED8-AC4D-5841-ACAF-340C7A121098}" srcOrd="0" destOrd="0" presId="urn:microsoft.com/office/officeart/2005/8/layout/vList2"/>
    <dgm:cxn modelId="{303B0E11-0F60-F74E-BEAA-D0A80D3109DD}" type="presParOf" srcId="{B7C4BED8-AC4D-5841-ACAF-340C7A121098}" destId="{7EDA4E8D-F7B6-2C49-86E2-BFC8331203AB}" srcOrd="0" destOrd="0" presId="urn:microsoft.com/office/officeart/2005/8/layout/vList2"/>
    <dgm:cxn modelId="{30A8926F-7588-274C-B149-E129846D7FA4}" type="presParOf" srcId="{B7C4BED8-AC4D-5841-ACAF-340C7A121098}" destId="{9A495AB5-6AD7-754C-9E31-722FCA37C9F7}" srcOrd="1" destOrd="0" presId="urn:microsoft.com/office/officeart/2005/8/layout/vList2"/>
    <dgm:cxn modelId="{997A9A36-F770-2342-BF61-F208CA96FCB7}" type="presParOf" srcId="{B7C4BED8-AC4D-5841-ACAF-340C7A121098}" destId="{E52A4D2C-2DFB-8440-89C0-796AA2EF2876}" srcOrd="2" destOrd="0" presId="urn:microsoft.com/office/officeart/2005/8/layout/vList2"/>
    <dgm:cxn modelId="{8407113C-17E1-CA42-9008-54D49EC745ED}" type="presParOf" srcId="{B7C4BED8-AC4D-5841-ACAF-340C7A121098}" destId="{4D32E2D4-4194-DA43-8890-E99479B23734}" srcOrd="3" destOrd="0" presId="urn:microsoft.com/office/officeart/2005/8/layout/vList2"/>
    <dgm:cxn modelId="{CC262219-D8D3-694C-B5E1-6222F492A9F4}" type="presParOf" srcId="{B7C4BED8-AC4D-5841-ACAF-340C7A121098}" destId="{53827EBE-E399-A843-8FF8-3094BF8DA236}" srcOrd="4" destOrd="0" presId="urn:microsoft.com/office/officeart/2005/8/layout/vList2"/>
    <dgm:cxn modelId="{B00810CD-3E67-D04D-B005-4688A0309786}" type="presParOf" srcId="{B7C4BED8-AC4D-5841-ACAF-340C7A121098}" destId="{E1D6961C-C61E-F54F-9322-38D6DBE8A762}" srcOrd="5" destOrd="0" presId="urn:microsoft.com/office/officeart/2005/8/layout/vList2"/>
    <dgm:cxn modelId="{52A0F510-35B7-7741-826E-FB77E9BE922A}" type="presParOf" srcId="{B7C4BED8-AC4D-5841-ACAF-340C7A121098}" destId="{7FD6F32B-A831-9443-A389-8D46F3A80238}" srcOrd="6" destOrd="0" presId="urn:microsoft.com/office/officeart/2005/8/layout/vList2"/>
    <dgm:cxn modelId="{677DA8B5-3821-DB40-A5FF-2ADBD21B80F2}" type="presParOf" srcId="{B7C4BED8-AC4D-5841-ACAF-340C7A121098}" destId="{604882D3-ADF3-0C4A-925A-184A712C98B2}" srcOrd="7" destOrd="0" presId="urn:microsoft.com/office/officeart/2005/8/layout/vList2"/>
    <dgm:cxn modelId="{42E79A41-6F88-C240-AF90-9962A7F2EAA5}" type="presParOf" srcId="{B7C4BED8-AC4D-5841-ACAF-340C7A121098}" destId="{A8AB302C-002E-CB40-B48C-9C8D6DED924D}" srcOrd="8" destOrd="0" presId="urn:microsoft.com/office/officeart/2005/8/layout/vList2"/>
    <dgm:cxn modelId="{5B242725-1CA7-8947-9EBD-63DD515C2BC5}" type="presParOf" srcId="{B7C4BED8-AC4D-5841-ACAF-340C7A121098}" destId="{36BDB0C1-9DA8-194F-8921-B79499F43363}" srcOrd="9" destOrd="0" presId="urn:microsoft.com/office/officeart/2005/8/layout/vList2"/>
    <dgm:cxn modelId="{23AC1EEE-1FA0-E042-BC28-7A80F978A375}" type="presParOf" srcId="{B7C4BED8-AC4D-5841-ACAF-340C7A121098}" destId="{F3ED8274-1100-234F-99FA-21A5B817155A}" srcOrd="10" destOrd="0" presId="urn:microsoft.com/office/officeart/2005/8/layout/vList2"/>
    <dgm:cxn modelId="{E24426FE-F2E6-3F43-8F75-1F2686E08032}" type="presParOf" srcId="{B7C4BED8-AC4D-5841-ACAF-340C7A121098}" destId="{F684CED7-4912-F741-96AC-12B24AE588A2}" srcOrd="11" destOrd="0" presId="urn:microsoft.com/office/officeart/2005/8/layout/vList2"/>
    <dgm:cxn modelId="{4AAAABD5-B86D-F24A-9EC7-C27C377C628F}" type="presParOf" srcId="{B7C4BED8-AC4D-5841-ACAF-340C7A121098}" destId="{2D91F0D6-344B-C044-81EC-F1667E7E3D9D}"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C5EB96-B25F-4449-AAD2-2912886B33C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493B816-BF7D-4BE9-86EF-DA24D2D93539}">
      <dgm:prSet/>
      <dgm:spPr/>
      <dgm:t>
        <a:bodyPr/>
        <a:lstStyle/>
        <a:p>
          <a:r>
            <a:rPr lang="en-US" b="1"/>
            <a:t>Introduction</a:t>
          </a:r>
          <a:endParaRPr lang="en-US"/>
        </a:p>
      </dgm:t>
    </dgm:pt>
    <dgm:pt modelId="{7EBAE2F1-8042-4740-BE90-828E13F65EB9}" type="parTrans" cxnId="{66E8F959-8F5A-41D1-A12F-27320C170C6A}">
      <dgm:prSet/>
      <dgm:spPr/>
      <dgm:t>
        <a:bodyPr/>
        <a:lstStyle/>
        <a:p>
          <a:endParaRPr lang="en-US"/>
        </a:p>
      </dgm:t>
    </dgm:pt>
    <dgm:pt modelId="{35D7E11B-C0F8-46AE-988A-64E6B23EE997}" type="sibTrans" cxnId="{66E8F959-8F5A-41D1-A12F-27320C170C6A}">
      <dgm:prSet/>
      <dgm:spPr/>
      <dgm:t>
        <a:bodyPr/>
        <a:lstStyle/>
        <a:p>
          <a:endParaRPr lang="en-US"/>
        </a:p>
      </dgm:t>
    </dgm:pt>
    <dgm:pt modelId="{8191F329-8260-4918-A942-06A755A7DCBC}">
      <dgm:prSet/>
      <dgm:spPr/>
      <dgm:t>
        <a:bodyPr/>
        <a:lstStyle/>
        <a:p>
          <a:r>
            <a:rPr lang="en-US" b="1" dirty="0" err="1">
              <a:solidFill>
                <a:srgbClr val="002060"/>
              </a:solidFill>
            </a:rPr>
            <a:t>Probl</a:t>
          </a:r>
          <a:r>
            <a:rPr lang="fr-FR" b="1" dirty="0" err="1">
              <a:solidFill>
                <a:srgbClr val="002060"/>
              </a:solidFill>
            </a:rPr>
            <a:t>ématique</a:t>
          </a:r>
          <a:endParaRPr lang="en-US" dirty="0">
            <a:solidFill>
              <a:srgbClr val="002060"/>
            </a:solidFill>
          </a:endParaRPr>
        </a:p>
      </dgm:t>
    </dgm:pt>
    <dgm:pt modelId="{B391D125-BC52-4EBB-A973-F561AF0BF2B0}" type="parTrans" cxnId="{483B9CA9-6DBB-4234-8057-4DB281FCBE29}">
      <dgm:prSet/>
      <dgm:spPr/>
      <dgm:t>
        <a:bodyPr/>
        <a:lstStyle/>
        <a:p>
          <a:endParaRPr lang="en-US"/>
        </a:p>
      </dgm:t>
    </dgm:pt>
    <dgm:pt modelId="{B3949935-C1FD-4C37-9348-058FCD866682}" type="sibTrans" cxnId="{483B9CA9-6DBB-4234-8057-4DB281FCBE29}">
      <dgm:prSet/>
      <dgm:spPr/>
      <dgm:t>
        <a:bodyPr/>
        <a:lstStyle/>
        <a:p>
          <a:endParaRPr lang="en-US"/>
        </a:p>
      </dgm:t>
    </dgm:pt>
    <dgm:pt modelId="{7E1E106F-7A04-4F63-865C-CA9BF0ECEA7B}">
      <dgm:prSet/>
      <dgm:spPr/>
      <dgm:t>
        <a:bodyPr/>
        <a:lstStyle/>
        <a:p>
          <a:r>
            <a:rPr lang="en-US" b="1"/>
            <a:t>Solution</a:t>
          </a:r>
          <a:endParaRPr lang="en-US"/>
        </a:p>
      </dgm:t>
    </dgm:pt>
    <dgm:pt modelId="{A019B408-B424-4781-A773-3EC6FFE6AF6B}" type="parTrans" cxnId="{1089DC5D-D458-448B-93A5-A9C0A9C33522}">
      <dgm:prSet/>
      <dgm:spPr/>
      <dgm:t>
        <a:bodyPr/>
        <a:lstStyle/>
        <a:p>
          <a:endParaRPr lang="en-US"/>
        </a:p>
      </dgm:t>
    </dgm:pt>
    <dgm:pt modelId="{E3C5DA2A-D7CC-4268-BD96-666BFB9A121C}" type="sibTrans" cxnId="{1089DC5D-D458-448B-93A5-A9C0A9C33522}">
      <dgm:prSet/>
      <dgm:spPr/>
      <dgm:t>
        <a:bodyPr/>
        <a:lstStyle/>
        <a:p>
          <a:endParaRPr lang="en-US"/>
        </a:p>
      </dgm:t>
    </dgm:pt>
    <dgm:pt modelId="{7F2FA2AC-B48F-4726-BE22-7013021EBC0F}">
      <dgm:prSet/>
      <dgm:spPr/>
      <dgm:t>
        <a:bodyPr/>
        <a:lstStyle/>
        <a:p>
          <a:r>
            <a:rPr lang="en-US" b="1"/>
            <a:t>Analyse et Spécification</a:t>
          </a:r>
          <a:endParaRPr lang="en-US"/>
        </a:p>
      </dgm:t>
    </dgm:pt>
    <dgm:pt modelId="{15F03622-D30C-4801-B473-C0461F950CEC}" type="parTrans" cxnId="{A52A77EE-43CB-4178-BD7C-427BDD593430}">
      <dgm:prSet/>
      <dgm:spPr/>
      <dgm:t>
        <a:bodyPr/>
        <a:lstStyle/>
        <a:p>
          <a:endParaRPr lang="en-US"/>
        </a:p>
      </dgm:t>
    </dgm:pt>
    <dgm:pt modelId="{A03DFC29-3DB7-4E7B-ADBA-BC77F0A7F2D5}" type="sibTrans" cxnId="{A52A77EE-43CB-4178-BD7C-427BDD593430}">
      <dgm:prSet/>
      <dgm:spPr/>
      <dgm:t>
        <a:bodyPr/>
        <a:lstStyle/>
        <a:p>
          <a:endParaRPr lang="en-US"/>
        </a:p>
      </dgm:t>
    </dgm:pt>
    <dgm:pt modelId="{B0F8A610-563E-4976-AE79-B9A437A2AD72}">
      <dgm:prSet/>
      <dgm:spPr/>
      <dgm:t>
        <a:bodyPr/>
        <a:lstStyle/>
        <a:p>
          <a:r>
            <a:rPr lang="en-US" b="1"/>
            <a:t>Conception</a:t>
          </a:r>
          <a:endParaRPr lang="en-US"/>
        </a:p>
      </dgm:t>
    </dgm:pt>
    <dgm:pt modelId="{B2E1810E-61C4-4231-9996-D9C424EAB294}" type="parTrans" cxnId="{3C648B12-982F-424C-8FEC-F488972E51A9}">
      <dgm:prSet/>
      <dgm:spPr/>
      <dgm:t>
        <a:bodyPr/>
        <a:lstStyle/>
        <a:p>
          <a:endParaRPr lang="en-US"/>
        </a:p>
      </dgm:t>
    </dgm:pt>
    <dgm:pt modelId="{CAA12F42-765F-45CF-9B52-2B96EADC1E6E}" type="sibTrans" cxnId="{3C648B12-982F-424C-8FEC-F488972E51A9}">
      <dgm:prSet/>
      <dgm:spPr/>
      <dgm:t>
        <a:bodyPr/>
        <a:lstStyle/>
        <a:p>
          <a:endParaRPr lang="en-US"/>
        </a:p>
      </dgm:t>
    </dgm:pt>
    <dgm:pt modelId="{4CF36A23-F175-4305-92FE-E80876FAB51E}">
      <dgm:prSet/>
      <dgm:spPr/>
      <dgm:t>
        <a:bodyPr/>
        <a:lstStyle/>
        <a:p>
          <a:r>
            <a:rPr lang="en-US" b="1"/>
            <a:t>Réalisation</a:t>
          </a:r>
          <a:endParaRPr lang="en-US"/>
        </a:p>
      </dgm:t>
    </dgm:pt>
    <dgm:pt modelId="{DC0C0B5B-58AD-41F8-9B27-72F4018098FC}" type="parTrans" cxnId="{27509787-E173-45F7-8E32-B597001632BF}">
      <dgm:prSet/>
      <dgm:spPr/>
      <dgm:t>
        <a:bodyPr/>
        <a:lstStyle/>
        <a:p>
          <a:endParaRPr lang="en-US"/>
        </a:p>
      </dgm:t>
    </dgm:pt>
    <dgm:pt modelId="{4856A4D8-D414-4E1F-84A9-E95DC7F7DC5C}" type="sibTrans" cxnId="{27509787-E173-45F7-8E32-B597001632BF}">
      <dgm:prSet/>
      <dgm:spPr/>
      <dgm:t>
        <a:bodyPr/>
        <a:lstStyle/>
        <a:p>
          <a:endParaRPr lang="en-US"/>
        </a:p>
      </dgm:t>
    </dgm:pt>
    <dgm:pt modelId="{7A5FE50C-F545-4E0B-B89C-12B25CEECB43}">
      <dgm:prSet/>
      <dgm:spPr/>
      <dgm:t>
        <a:bodyPr/>
        <a:lstStyle/>
        <a:p>
          <a:r>
            <a:rPr lang="en-US" b="1"/>
            <a:t>Conclusion et Perspectives</a:t>
          </a:r>
          <a:endParaRPr lang="en-US"/>
        </a:p>
      </dgm:t>
    </dgm:pt>
    <dgm:pt modelId="{A30A7B16-4256-4FB9-A0E8-68CB2B11A52F}" type="parTrans" cxnId="{6367FF22-8160-4CCC-B4FA-34671AB4FDE3}">
      <dgm:prSet/>
      <dgm:spPr/>
      <dgm:t>
        <a:bodyPr/>
        <a:lstStyle/>
        <a:p>
          <a:endParaRPr lang="en-US"/>
        </a:p>
      </dgm:t>
    </dgm:pt>
    <dgm:pt modelId="{7BBD86FC-821B-4D1B-B1B7-16F045DED586}" type="sibTrans" cxnId="{6367FF22-8160-4CCC-B4FA-34671AB4FDE3}">
      <dgm:prSet/>
      <dgm:spPr/>
      <dgm:t>
        <a:bodyPr/>
        <a:lstStyle/>
        <a:p>
          <a:endParaRPr lang="en-US"/>
        </a:p>
      </dgm:t>
    </dgm:pt>
    <dgm:pt modelId="{7538FD37-A961-EE4E-9750-0D684EFA673A}" type="pres">
      <dgm:prSet presAssocID="{90C5EB96-B25F-4449-AAD2-2912886B33C5}" presName="linear" presStyleCnt="0">
        <dgm:presLayoutVars>
          <dgm:animLvl val="lvl"/>
          <dgm:resizeHandles val="exact"/>
        </dgm:presLayoutVars>
      </dgm:prSet>
      <dgm:spPr/>
      <dgm:t>
        <a:bodyPr/>
        <a:lstStyle/>
        <a:p>
          <a:endParaRPr lang="en-US"/>
        </a:p>
      </dgm:t>
    </dgm:pt>
    <dgm:pt modelId="{4ADEA91A-E2A1-214A-A099-E8EC60AE03BF}" type="pres">
      <dgm:prSet presAssocID="{F493B816-BF7D-4BE9-86EF-DA24D2D93539}" presName="parentText" presStyleLbl="node1" presStyleIdx="0" presStyleCnt="7">
        <dgm:presLayoutVars>
          <dgm:chMax val="0"/>
          <dgm:bulletEnabled val="1"/>
        </dgm:presLayoutVars>
      </dgm:prSet>
      <dgm:spPr/>
      <dgm:t>
        <a:bodyPr/>
        <a:lstStyle/>
        <a:p>
          <a:endParaRPr lang="en-US"/>
        </a:p>
      </dgm:t>
    </dgm:pt>
    <dgm:pt modelId="{DFED8107-6C87-2540-BFB2-0D123C9014CD}" type="pres">
      <dgm:prSet presAssocID="{35D7E11B-C0F8-46AE-988A-64E6B23EE997}" presName="spacer" presStyleCnt="0"/>
      <dgm:spPr/>
    </dgm:pt>
    <dgm:pt modelId="{B0C75C3D-58EB-604B-9CF5-3EFED36ABCF6}" type="pres">
      <dgm:prSet presAssocID="{8191F329-8260-4918-A942-06A755A7DCBC}" presName="parentText" presStyleLbl="node1" presStyleIdx="1" presStyleCnt="7">
        <dgm:presLayoutVars>
          <dgm:chMax val="0"/>
          <dgm:bulletEnabled val="1"/>
        </dgm:presLayoutVars>
      </dgm:prSet>
      <dgm:spPr/>
      <dgm:t>
        <a:bodyPr/>
        <a:lstStyle/>
        <a:p>
          <a:endParaRPr lang="en-US"/>
        </a:p>
      </dgm:t>
    </dgm:pt>
    <dgm:pt modelId="{E9D27608-0556-B54A-BA9A-F239D9383515}" type="pres">
      <dgm:prSet presAssocID="{B3949935-C1FD-4C37-9348-058FCD866682}" presName="spacer" presStyleCnt="0"/>
      <dgm:spPr/>
    </dgm:pt>
    <dgm:pt modelId="{BC28C03A-C7DF-284C-98E5-6493C23270B4}" type="pres">
      <dgm:prSet presAssocID="{7E1E106F-7A04-4F63-865C-CA9BF0ECEA7B}" presName="parentText" presStyleLbl="node1" presStyleIdx="2" presStyleCnt="7">
        <dgm:presLayoutVars>
          <dgm:chMax val="0"/>
          <dgm:bulletEnabled val="1"/>
        </dgm:presLayoutVars>
      </dgm:prSet>
      <dgm:spPr/>
      <dgm:t>
        <a:bodyPr/>
        <a:lstStyle/>
        <a:p>
          <a:endParaRPr lang="en-US"/>
        </a:p>
      </dgm:t>
    </dgm:pt>
    <dgm:pt modelId="{2C83EBC6-079E-4844-9986-C10AF8B092D5}" type="pres">
      <dgm:prSet presAssocID="{E3C5DA2A-D7CC-4268-BD96-666BFB9A121C}" presName="spacer" presStyleCnt="0"/>
      <dgm:spPr/>
    </dgm:pt>
    <dgm:pt modelId="{D9610086-DCA5-3745-B5D2-51F89F359557}" type="pres">
      <dgm:prSet presAssocID="{7F2FA2AC-B48F-4726-BE22-7013021EBC0F}" presName="parentText" presStyleLbl="node1" presStyleIdx="3" presStyleCnt="7">
        <dgm:presLayoutVars>
          <dgm:chMax val="0"/>
          <dgm:bulletEnabled val="1"/>
        </dgm:presLayoutVars>
      </dgm:prSet>
      <dgm:spPr/>
      <dgm:t>
        <a:bodyPr/>
        <a:lstStyle/>
        <a:p>
          <a:endParaRPr lang="en-US"/>
        </a:p>
      </dgm:t>
    </dgm:pt>
    <dgm:pt modelId="{BBBDFFCD-1B34-2248-AE7D-545648C02310}" type="pres">
      <dgm:prSet presAssocID="{A03DFC29-3DB7-4E7B-ADBA-BC77F0A7F2D5}" presName="spacer" presStyleCnt="0"/>
      <dgm:spPr/>
    </dgm:pt>
    <dgm:pt modelId="{8F915DEE-F3A3-9944-97C7-3EADCE700444}" type="pres">
      <dgm:prSet presAssocID="{B0F8A610-563E-4976-AE79-B9A437A2AD72}" presName="parentText" presStyleLbl="node1" presStyleIdx="4" presStyleCnt="7">
        <dgm:presLayoutVars>
          <dgm:chMax val="0"/>
          <dgm:bulletEnabled val="1"/>
        </dgm:presLayoutVars>
      </dgm:prSet>
      <dgm:spPr/>
      <dgm:t>
        <a:bodyPr/>
        <a:lstStyle/>
        <a:p>
          <a:endParaRPr lang="en-US"/>
        </a:p>
      </dgm:t>
    </dgm:pt>
    <dgm:pt modelId="{E0A7845E-C325-AC4C-BA0B-87EDD24B28BE}" type="pres">
      <dgm:prSet presAssocID="{CAA12F42-765F-45CF-9B52-2B96EADC1E6E}" presName="spacer" presStyleCnt="0"/>
      <dgm:spPr/>
    </dgm:pt>
    <dgm:pt modelId="{0FEE9267-3A7A-604E-990E-29EBE3EA0F5D}" type="pres">
      <dgm:prSet presAssocID="{4CF36A23-F175-4305-92FE-E80876FAB51E}" presName="parentText" presStyleLbl="node1" presStyleIdx="5" presStyleCnt="7">
        <dgm:presLayoutVars>
          <dgm:chMax val="0"/>
          <dgm:bulletEnabled val="1"/>
        </dgm:presLayoutVars>
      </dgm:prSet>
      <dgm:spPr/>
      <dgm:t>
        <a:bodyPr/>
        <a:lstStyle/>
        <a:p>
          <a:endParaRPr lang="en-US"/>
        </a:p>
      </dgm:t>
    </dgm:pt>
    <dgm:pt modelId="{45E1350D-7379-5E46-A440-BDFB45DAAFE5}" type="pres">
      <dgm:prSet presAssocID="{4856A4D8-D414-4E1F-84A9-E95DC7F7DC5C}" presName="spacer" presStyleCnt="0"/>
      <dgm:spPr/>
    </dgm:pt>
    <dgm:pt modelId="{783D3D55-75BB-1A46-940F-257B0A2CAD23}" type="pres">
      <dgm:prSet presAssocID="{7A5FE50C-F545-4E0B-B89C-12B25CEECB43}" presName="parentText" presStyleLbl="node1" presStyleIdx="6" presStyleCnt="7">
        <dgm:presLayoutVars>
          <dgm:chMax val="0"/>
          <dgm:bulletEnabled val="1"/>
        </dgm:presLayoutVars>
      </dgm:prSet>
      <dgm:spPr/>
      <dgm:t>
        <a:bodyPr/>
        <a:lstStyle/>
        <a:p>
          <a:endParaRPr lang="en-US"/>
        </a:p>
      </dgm:t>
    </dgm:pt>
  </dgm:ptLst>
  <dgm:cxnLst>
    <dgm:cxn modelId="{3C648B12-982F-424C-8FEC-F488972E51A9}" srcId="{90C5EB96-B25F-4449-AAD2-2912886B33C5}" destId="{B0F8A610-563E-4976-AE79-B9A437A2AD72}" srcOrd="4" destOrd="0" parTransId="{B2E1810E-61C4-4231-9996-D9C424EAB294}" sibTransId="{CAA12F42-765F-45CF-9B52-2B96EADC1E6E}"/>
    <dgm:cxn modelId="{66E8F959-8F5A-41D1-A12F-27320C170C6A}" srcId="{90C5EB96-B25F-4449-AAD2-2912886B33C5}" destId="{F493B816-BF7D-4BE9-86EF-DA24D2D93539}" srcOrd="0" destOrd="0" parTransId="{7EBAE2F1-8042-4740-BE90-828E13F65EB9}" sibTransId="{35D7E11B-C0F8-46AE-988A-64E6B23EE997}"/>
    <dgm:cxn modelId="{6367FF22-8160-4CCC-B4FA-34671AB4FDE3}" srcId="{90C5EB96-B25F-4449-AAD2-2912886B33C5}" destId="{7A5FE50C-F545-4E0B-B89C-12B25CEECB43}" srcOrd="6" destOrd="0" parTransId="{A30A7B16-4256-4FB9-A0E8-68CB2B11A52F}" sibTransId="{7BBD86FC-821B-4D1B-B1B7-16F045DED586}"/>
    <dgm:cxn modelId="{50980F6E-E3B0-1348-AD58-F01367385539}" type="presOf" srcId="{7F2FA2AC-B48F-4726-BE22-7013021EBC0F}" destId="{D9610086-DCA5-3745-B5D2-51F89F359557}" srcOrd="0" destOrd="0" presId="urn:microsoft.com/office/officeart/2005/8/layout/vList2"/>
    <dgm:cxn modelId="{75553948-A849-034B-807C-AE59041B7B90}" type="presOf" srcId="{8191F329-8260-4918-A942-06A755A7DCBC}" destId="{B0C75C3D-58EB-604B-9CF5-3EFED36ABCF6}" srcOrd="0" destOrd="0" presId="urn:microsoft.com/office/officeart/2005/8/layout/vList2"/>
    <dgm:cxn modelId="{A52A77EE-43CB-4178-BD7C-427BDD593430}" srcId="{90C5EB96-B25F-4449-AAD2-2912886B33C5}" destId="{7F2FA2AC-B48F-4726-BE22-7013021EBC0F}" srcOrd="3" destOrd="0" parTransId="{15F03622-D30C-4801-B473-C0461F950CEC}" sibTransId="{A03DFC29-3DB7-4E7B-ADBA-BC77F0A7F2D5}"/>
    <dgm:cxn modelId="{27509787-E173-45F7-8E32-B597001632BF}" srcId="{90C5EB96-B25F-4449-AAD2-2912886B33C5}" destId="{4CF36A23-F175-4305-92FE-E80876FAB51E}" srcOrd="5" destOrd="0" parTransId="{DC0C0B5B-58AD-41F8-9B27-72F4018098FC}" sibTransId="{4856A4D8-D414-4E1F-84A9-E95DC7F7DC5C}"/>
    <dgm:cxn modelId="{83873754-C7CC-3642-83EB-F19AB274C9BA}" type="presOf" srcId="{7E1E106F-7A04-4F63-865C-CA9BF0ECEA7B}" destId="{BC28C03A-C7DF-284C-98E5-6493C23270B4}" srcOrd="0" destOrd="0" presId="urn:microsoft.com/office/officeart/2005/8/layout/vList2"/>
    <dgm:cxn modelId="{1089DC5D-D458-448B-93A5-A9C0A9C33522}" srcId="{90C5EB96-B25F-4449-AAD2-2912886B33C5}" destId="{7E1E106F-7A04-4F63-865C-CA9BF0ECEA7B}" srcOrd="2" destOrd="0" parTransId="{A019B408-B424-4781-A773-3EC6FFE6AF6B}" sibTransId="{E3C5DA2A-D7CC-4268-BD96-666BFB9A121C}"/>
    <dgm:cxn modelId="{7D7D4497-8569-E949-8A00-127BEDD61D66}" type="presOf" srcId="{7A5FE50C-F545-4E0B-B89C-12B25CEECB43}" destId="{783D3D55-75BB-1A46-940F-257B0A2CAD23}" srcOrd="0" destOrd="0" presId="urn:microsoft.com/office/officeart/2005/8/layout/vList2"/>
    <dgm:cxn modelId="{483B9CA9-6DBB-4234-8057-4DB281FCBE29}" srcId="{90C5EB96-B25F-4449-AAD2-2912886B33C5}" destId="{8191F329-8260-4918-A942-06A755A7DCBC}" srcOrd="1" destOrd="0" parTransId="{B391D125-BC52-4EBB-A973-F561AF0BF2B0}" sibTransId="{B3949935-C1FD-4C37-9348-058FCD866682}"/>
    <dgm:cxn modelId="{14045202-308D-5946-A79E-830076D5C09E}" type="presOf" srcId="{F493B816-BF7D-4BE9-86EF-DA24D2D93539}" destId="{4ADEA91A-E2A1-214A-A099-E8EC60AE03BF}" srcOrd="0" destOrd="0" presId="urn:microsoft.com/office/officeart/2005/8/layout/vList2"/>
    <dgm:cxn modelId="{7C62BD1B-5322-AC4F-823C-32A33A85F3B3}" type="presOf" srcId="{90C5EB96-B25F-4449-AAD2-2912886B33C5}" destId="{7538FD37-A961-EE4E-9750-0D684EFA673A}" srcOrd="0" destOrd="0" presId="urn:microsoft.com/office/officeart/2005/8/layout/vList2"/>
    <dgm:cxn modelId="{B330D470-305B-7743-9ACE-64435976FD64}" type="presOf" srcId="{4CF36A23-F175-4305-92FE-E80876FAB51E}" destId="{0FEE9267-3A7A-604E-990E-29EBE3EA0F5D}" srcOrd="0" destOrd="0" presId="urn:microsoft.com/office/officeart/2005/8/layout/vList2"/>
    <dgm:cxn modelId="{B8262234-2C79-8B41-AF34-6E69B9A7B9C6}" type="presOf" srcId="{B0F8A610-563E-4976-AE79-B9A437A2AD72}" destId="{8F915DEE-F3A3-9944-97C7-3EADCE700444}" srcOrd="0" destOrd="0" presId="urn:microsoft.com/office/officeart/2005/8/layout/vList2"/>
    <dgm:cxn modelId="{F2E666E7-B19C-C946-A2D4-97632C7753D4}" type="presParOf" srcId="{7538FD37-A961-EE4E-9750-0D684EFA673A}" destId="{4ADEA91A-E2A1-214A-A099-E8EC60AE03BF}" srcOrd="0" destOrd="0" presId="urn:microsoft.com/office/officeart/2005/8/layout/vList2"/>
    <dgm:cxn modelId="{2E3C8C4A-B44F-7E4F-94DB-5FFEEDCAF23C}" type="presParOf" srcId="{7538FD37-A961-EE4E-9750-0D684EFA673A}" destId="{DFED8107-6C87-2540-BFB2-0D123C9014CD}" srcOrd="1" destOrd="0" presId="urn:microsoft.com/office/officeart/2005/8/layout/vList2"/>
    <dgm:cxn modelId="{34957FBF-D5D6-094E-9CF7-E9D68B5E8663}" type="presParOf" srcId="{7538FD37-A961-EE4E-9750-0D684EFA673A}" destId="{B0C75C3D-58EB-604B-9CF5-3EFED36ABCF6}" srcOrd="2" destOrd="0" presId="urn:microsoft.com/office/officeart/2005/8/layout/vList2"/>
    <dgm:cxn modelId="{B2CAB92F-6950-0441-A9CA-D3566F116B51}" type="presParOf" srcId="{7538FD37-A961-EE4E-9750-0D684EFA673A}" destId="{E9D27608-0556-B54A-BA9A-F239D9383515}" srcOrd="3" destOrd="0" presId="urn:microsoft.com/office/officeart/2005/8/layout/vList2"/>
    <dgm:cxn modelId="{044C7525-231F-D046-9247-5A94C4AF86A6}" type="presParOf" srcId="{7538FD37-A961-EE4E-9750-0D684EFA673A}" destId="{BC28C03A-C7DF-284C-98E5-6493C23270B4}" srcOrd="4" destOrd="0" presId="urn:microsoft.com/office/officeart/2005/8/layout/vList2"/>
    <dgm:cxn modelId="{5DC70B2D-87CC-9C44-88E4-57D670F4F924}" type="presParOf" srcId="{7538FD37-A961-EE4E-9750-0D684EFA673A}" destId="{2C83EBC6-079E-4844-9986-C10AF8B092D5}" srcOrd="5" destOrd="0" presId="urn:microsoft.com/office/officeart/2005/8/layout/vList2"/>
    <dgm:cxn modelId="{1B682F8C-F5F8-C44A-83F4-9930E4039416}" type="presParOf" srcId="{7538FD37-A961-EE4E-9750-0D684EFA673A}" destId="{D9610086-DCA5-3745-B5D2-51F89F359557}" srcOrd="6" destOrd="0" presId="urn:microsoft.com/office/officeart/2005/8/layout/vList2"/>
    <dgm:cxn modelId="{67C2AC81-A4CB-4F48-88F3-5C00F26FAFD5}" type="presParOf" srcId="{7538FD37-A961-EE4E-9750-0D684EFA673A}" destId="{BBBDFFCD-1B34-2248-AE7D-545648C02310}" srcOrd="7" destOrd="0" presId="urn:microsoft.com/office/officeart/2005/8/layout/vList2"/>
    <dgm:cxn modelId="{D56AA248-3490-D642-AF2E-55C733345F72}" type="presParOf" srcId="{7538FD37-A961-EE4E-9750-0D684EFA673A}" destId="{8F915DEE-F3A3-9944-97C7-3EADCE700444}" srcOrd="8" destOrd="0" presId="urn:microsoft.com/office/officeart/2005/8/layout/vList2"/>
    <dgm:cxn modelId="{292276C8-0B05-3349-8F3A-B1D3E6B88DA7}" type="presParOf" srcId="{7538FD37-A961-EE4E-9750-0D684EFA673A}" destId="{E0A7845E-C325-AC4C-BA0B-87EDD24B28BE}" srcOrd="9" destOrd="0" presId="urn:microsoft.com/office/officeart/2005/8/layout/vList2"/>
    <dgm:cxn modelId="{ACCC2007-BCBA-DC4E-B97D-D9AF0461B798}" type="presParOf" srcId="{7538FD37-A961-EE4E-9750-0D684EFA673A}" destId="{0FEE9267-3A7A-604E-990E-29EBE3EA0F5D}" srcOrd="10" destOrd="0" presId="urn:microsoft.com/office/officeart/2005/8/layout/vList2"/>
    <dgm:cxn modelId="{DF49C9F0-2D98-8B41-81AB-D13708AB21BF}" type="presParOf" srcId="{7538FD37-A961-EE4E-9750-0D684EFA673A}" destId="{45E1350D-7379-5E46-A440-BDFB45DAAFE5}" srcOrd="11" destOrd="0" presId="urn:microsoft.com/office/officeart/2005/8/layout/vList2"/>
    <dgm:cxn modelId="{B7BDB84C-4CFF-484A-B73E-766415766AFA}" type="presParOf" srcId="{7538FD37-A961-EE4E-9750-0D684EFA673A}" destId="{783D3D55-75BB-1A46-940F-257B0A2CAD23}"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8B059E-0ECD-4173-9874-4DCD0AEC4D0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33B24FB-2179-4E24-8565-CCEA54A11EA5}">
      <dgm:prSet/>
      <dgm:spPr/>
      <dgm:t>
        <a:bodyPr/>
        <a:lstStyle/>
        <a:p>
          <a:r>
            <a:rPr lang="en-US" b="1"/>
            <a:t>Introduction</a:t>
          </a:r>
          <a:endParaRPr lang="en-US"/>
        </a:p>
      </dgm:t>
    </dgm:pt>
    <dgm:pt modelId="{D2DD59F3-D381-40FA-89A8-A2942EDF9353}" type="parTrans" cxnId="{6BEDB848-02BA-490C-97BA-814B393BBD85}">
      <dgm:prSet/>
      <dgm:spPr/>
      <dgm:t>
        <a:bodyPr/>
        <a:lstStyle/>
        <a:p>
          <a:endParaRPr lang="en-US"/>
        </a:p>
      </dgm:t>
    </dgm:pt>
    <dgm:pt modelId="{EED6E4FC-E318-4A09-AB75-B023BBCA6ADF}" type="sibTrans" cxnId="{6BEDB848-02BA-490C-97BA-814B393BBD85}">
      <dgm:prSet/>
      <dgm:spPr/>
      <dgm:t>
        <a:bodyPr/>
        <a:lstStyle/>
        <a:p>
          <a:endParaRPr lang="en-US"/>
        </a:p>
      </dgm:t>
    </dgm:pt>
    <dgm:pt modelId="{89614EE2-DC50-4794-BD5B-D31B9E3CBAAD}">
      <dgm:prSet/>
      <dgm:spPr/>
      <dgm:t>
        <a:bodyPr/>
        <a:lstStyle/>
        <a:p>
          <a:r>
            <a:rPr lang="en-US" b="1"/>
            <a:t>Probl</a:t>
          </a:r>
          <a:r>
            <a:rPr lang="fr-FR" b="1"/>
            <a:t>ématique</a:t>
          </a:r>
          <a:endParaRPr lang="en-US"/>
        </a:p>
      </dgm:t>
    </dgm:pt>
    <dgm:pt modelId="{0ADD86E4-4A04-43C0-930A-B0059F71AC49}" type="parTrans" cxnId="{9F47F61B-A1B3-48B2-9E43-9E85B1823B3B}">
      <dgm:prSet/>
      <dgm:spPr/>
      <dgm:t>
        <a:bodyPr/>
        <a:lstStyle/>
        <a:p>
          <a:endParaRPr lang="en-US"/>
        </a:p>
      </dgm:t>
    </dgm:pt>
    <dgm:pt modelId="{5555F83F-0F07-49A2-9D51-38DA90A0F888}" type="sibTrans" cxnId="{9F47F61B-A1B3-48B2-9E43-9E85B1823B3B}">
      <dgm:prSet/>
      <dgm:spPr/>
      <dgm:t>
        <a:bodyPr/>
        <a:lstStyle/>
        <a:p>
          <a:endParaRPr lang="en-US"/>
        </a:p>
      </dgm:t>
    </dgm:pt>
    <dgm:pt modelId="{68631AE9-DBA7-4B54-9CBA-D128804AF9D9}">
      <dgm:prSet/>
      <dgm:spPr/>
      <dgm:t>
        <a:bodyPr/>
        <a:lstStyle/>
        <a:p>
          <a:r>
            <a:rPr lang="en-US" b="1" dirty="0">
              <a:solidFill>
                <a:srgbClr val="002060"/>
              </a:solidFill>
            </a:rPr>
            <a:t>Solution</a:t>
          </a:r>
          <a:endParaRPr lang="en-US" dirty="0">
            <a:solidFill>
              <a:srgbClr val="002060"/>
            </a:solidFill>
          </a:endParaRPr>
        </a:p>
      </dgm:t>
    </dgm:pt>
    <dgm:pt modelId="{6869DDEA-5B55-4C73-8733-C4FCC70178D2}" type="parTrans" cxnId="{1A02E001-C4EB-4BFF-ABFE-5278EF994230}">
      <dgm:prSet/>
      <dgm:spPr/>
      <dgm:t>
        <a:bodyPr/>
        <a:lstStyle/>
        <a:p>
          <a:endParaRPr lang="en-US"/>
        </a:p>
      </dgm:t>
    </dgm:pt>
    <dgm:pt modelId="{39626654-6A00-469C-A9FE-02A7B6C2EF64}" type="sibTrans" cxnId="{1A02E001-C4EB-4BFF-ABFE-5278EF994230}">
      <dgm:prSet/>
      <dgm:spPr/>
      <dgm:t>
        <a:bodyPr/>
        <a:lstStyle/>
        <a:p>
          <a:endParaRPr lang="en-US"/>
        </a:p>
      </dgm:t>
    </dgm:pt>
    <dgm:pt modelId="{E04A0843-F4F8-45E3-AEC8-E81DFFF73F17}">
      <dgm:prSet/>
      <dgm:spPr/>
      <dgm:t>
        <a:bodyPr/>
        <a:lstStyle/>
        <a:p>
          <a:r>
            <a:rPr lang="en-US" b="1"/>
            <a:t>Analyse et Spécification</a:t>
          </a:r>
          <a:endParaRPr lang="en-US"/>
        </a:p>
      </dgm:t>
    </dgm:pt>
    <dgm:pt modelId="{55ABF00B-8418-4BDC-BEC0-C65A4D632127}" type="parTrans" cxnId="{73339F0A-1891-4ADE-BA75-DEC18CCA7ACB}">
      <dgm:prSet/>
      <dgm:spPr/>
      <dgm:t>
        <a:bodyPr/>
        <a:lstStyle/>
        <a:p>
          <a:endParaRPr lang="en-US"/>
        </a:p>
      </dgm:t>
    </dgm:pt>
    <dgm:pt modelId="{218FAD36-AC2A-4DB6-BEA4-EA7F7784F78B}" type="sibTrans" cxnId="{73339F0A-1891-4ADE-BA75-DEC18CCA7ACB}">
      <dgm:prSet/>
      <dgm:spPr/>
      <dgm:t>
        <a:bodyPr/>
        <a:lstStyle/>
        <a:p>
          <a:endParaRPr lang="en-US"/>
        </a:p>
      </dgm:t>
    </dgm:pt>
    <dgm:pt modelId="{04DE65F3-4F75-4F2D-B940-B5134E077AC3}">
      <dgm:prSet/>
      <dgm:spPr/>
      <dgm:t>
        <a:bodyPr/>
        <a:lstStyle/>
        <a:p>
          <a:r>
            <a:rPr lang="en-US" b="1"/>
            <a:t>Conception</a:t>
          </a:r>
          <a:endParaRPr lang="en-US"/>
        </a:p>
      </dgm:t>
    </dgm:pt>
    <dgm:pt modelId="{DBCEB9D2-1C6C-4B66-9C5F-9F3E8A01EA3C}" type="parTrans" cxnId="{326F7A37-3437-4EFD-9B06-D5A2E4889806}">
      <dgm:prSet/>
      <dgm:spPr/>
      <dgm:t>
        <a:bodyPr/>
        <a:lstStyle/>
        <a:p>
          <a:endParaRPr lang="en-US"/>
        </a:p>
      </dgm:t>
    </dgm:pt>
    <dgm:pt modelId="{89A7EDD8-97FC-47D6-A749-7AB58B6CE8D0}" type="sibTrans" cxnId="{326F7A37-3437-4EFD-9B06-D5A2E4889806}">
      <dgm:prSet/>
      <dgm:spPr/>
      <dgm:t>
        <a:bodyPr/>
        <a:lstStyle/>
        <a:p>
          <a:endParaRPr lang="en-US"/>
        </a:p>
      </dgm:t>
    </dgm:pt>
    <dgm:pt modelId="{20FA73D8-C118-447F-A763-FE47BB253663}">
      <dgm:prSet/>
      <dgm:spPr/>
      <dgm:t>
        <a:bodyPr/>
        <a:lstStyle/>
        <a:p>
          <a:r>
            <a:rPr lang="en-US" b="1"/>
            <a:t>Réalisation</a:t>
          </a:r>
          <a:endParaRPr lang="en-US"/>
        </a:p>
      </dgm:t>
    </dgm:pt>
    <dgm:pt modelId="{31CB570A-C9D2-4EDF-BCD8-ADE3541B51E8}" type="parTrans" cxnId="{3BD29719-2581-483A-AD85-3A7B6FF3410B}">
      <dgm:prSet/>
      <dgm:spPr/>
      <dgm:t>
        <a:bodyPr/>
        <a:lstStyle/>
        <a:p>
          <a:endParaRPr lang="en-US"/>
        </a:p>
      </dgm:t>
    </dgm:pt>
    <dgm:pt modelId="{09B0B138-ACCE-412C-8F75-3E676ECBA870}" type="sibTrans" cxnId="{3BD29719-2581-483A-AD85-3A7B6FF3410B}">
      <dgm:prSet/>
      <dgm:spPr/>
      <dgm:t>
        <a:bodyPr/>
        <a:lstStyle/>
        <a:p>
          <a:endParaRPr lang="en-US"/>
        </a:p>
      </dgm:t>
    </dgm:pt>
    <dgm:pt modelId="{636FAB89-5B0C-4670-8668-CC27DB82C2FE}">
      <dgm:prSet/>
      <dgm:spPr/>
      <dgm:t>
        <a:bodyPr/>
        <a:lstStyle/>
        <a:p>
          <a:r>
            <a:rPr lang="en-US" b="1"/>
            <a:t>Conclusion et Perspectives</a:t>
          </a:r>
          <a:endParaRPr lang="en-US"/>
        </a:p>
      </dgm:t>
    </dgm:pt>
    <dgm:pt modelId="{25DEFF28-4172-4317-B8DD-6F8754529AE5}" type="parTrans" cxnId="{7F04900B-EBC8-4F61-876B-CD3AB8B228D5}">
      <dgm:prSet/>
      <dgm:spPr/>
      <dgm:t>
        <a:bodyPr/>
        <a:lstStyle/>
        <a:p>
          <a:endParaRPr lang="en-US"/>
        </a:p>
      </dgm:t>
    </dgm:pt>
    <dgm:pt modelId="{2E1DC753-3B27-4B75-8E74-92F8A65E8435}" type="sibTrans" cxnId="{7F04900B-EBC8-4F61-876B-CD3AB8B228D5}">
      <dgm:prSet/>
      <dgm:spPr/>
      <dgm:t>
        <a:bodyPr/>
        <a:lstStyle/>
        <a:p>
          <a:endParaRPr lang="en-US"/>
        </a:p>
      </dgm:t>
    </dgm:pt>
    <dgm:pt modelId="{89937DFD-7F47-7348-A976-1335A373B046}" type="pres">
      <dgm:prSet presAssocID="{588B059E-0ECD-4173-9874-4DCD0AEC4D09}" presName="linear" presStyleCnt="0">
        <dgm:presLayoutVars>
          <dgm:animLvl val="lvl"/>
          <dgm:resizeHandles val="exact"/>
        </dgm:presLayoutVars>
      </dgm:prSet>
      <dgm:spPr/>
      <dgm:t>
        <a:bodyPr/>
        <a:lstStyle/>
        <a:p>
          <a:endParaRPr lang="en-US"/>
        </a:p>
      </dgm:t>
    </dgm:pt>
    <dgm:pt modelId="{D69C0604-B592-5C45-8A88-F7C2C0DE5114}" type="pres">
      <dgm:prSet presAssocID="{D33B24FB-2179-4E24-8565-CCEA54A11EA5}" presName="parentText" presStyleLbl="node1" presStyleIdx="0" presStyleCnt="7">
        <dgm:presLayoutVars>
          <dgm:chMax val="0"/>
          <dgm:bulletEnabled val="1"/>
        </dgm:presLayoutVars>
      </dgm:prSet>
      <dgm:spPr/>
      <dgm:t>
        <a:bodyPr/>
        <a:lstStyle/>
        <a:p>
          <a:endParaRPr lang="en-US"/>
        </a:p>
      </dgm:t>
    </dgm:pt>
    <dgm:pt modelId="{640E98B2-EED1-994A-A496-4D53946D08E7}" type="pres">
      <dgm:prSet presAssocID="{EED6E4FC-E318-4A09-AB75-B023BBCA6ADF}" presName="spacer" presStyleCnt="0"/>
      <dgm:spPr/>
    </dgm:pt>
    <dgm:pt modelId="{0262C4F6-A597-9C42-9A1B-97C3F8722025}" type="pres">
      <dgm:prSet presAssocID="{89614EE2-DC50-4794-BD5B-D31B9E3CBAAD}" presName="parentText" presStyleLbl="node1" presStyleIdx="1" presStyleCnt="7">
        <dgm:presLayoutVars>
          <dgm:chMax val="0"/>
          <dgm:bulletEnabled val="1"/>
        </dgm:presLayoutVars>
      </dgm:prSet>
      <dgm:spPr/>
      <dgm:t>
        <a:bodyPr/>
        <a:lstStyle/>
        <a:p>
          <a:endParaRPr lang="en-US"/>
        </a:p>
      </dgm:t>
    </dgm:pt>
    <dgm:pt modelId="{2F56DD4B-DBF4-584D-9B05-3DFE0EBE8B29}" type="pres">
      <dgm:prSet presAssocID="{5555F83F-0F07-49A2-9D51-38DA90A0F888}" presName="spacer" presStyleCnt="0"/>
      <dgm:spPr/>
    </dgm:pt>
    <dgm:pt modelId="{9D5B5170-4C25-ED4C-BEBE-B6AF6C3FBE0F}" type="pres">
      <dgm:prSet presAssocID="{68631AE9-DBA7-4B54-9CBA-D128804AF9D9}" presName="parentText" presStyleLbl="node1" presStyleIdx="2" presStyleCnt="7" custLinFactNeighborX="209" custLinFactNeighborY="46920">
        <dgm:presLayoutVars>
          <dgm:chMax val="0"/>
          <dgm:bulletEnabled val="1"/>
        </dgm:presLayoutVars>
      </dgm:prSet>
      <dgm:spPr/>
      <dgm:t>
        <a:bodyPr/>
        <a:lstStyle/>
        <a:p>
          <a:endParaRPr lang="en-US"/>
        </a:p>
      </dgm:t>
    </dgm:pt>
    <dgm:pt modelId="{3DD85444-AB1F-A54B-8FD1-3294C815E159}" type="pres">
      <dgm:prSet presAssocID="{39626654-6A00-469C-A9FE-02A7B6C2EF64}" presName="spacer" presStyleCnt="0"/>
      <dgm:spPr/>
    </dgm:pt>
    <dgm:pt modelId="{B64C7FDA-9CD7-0945-9BD0-C23D1E6F5000}" type="pres">
      <dgm:prSet presAssocID="{E04A0843-F4F8-45E3-AEC8-E81DFFF73F17}" presName="parentText" presStyleLbl="node1" presStyleIdx="3" presStyleCnt="7">
        <dgm:presLayoutVars>
          <dgm:chMax val="0"/>
          <dgm:bulletEnabled val="1"/>
        </dgm:presLayoutVars>
      </dgm:prSet>
      <dgm:spPr/>
      <dgm:t>
        <a:bodyPr/>
        <a:lstStyle/>
        <a:p>
          <a:endParaRPr lang="en-US"/>
        </a:p>
      </dgm:t>
    </dgm:pt>
    <dgm:pt modelId="{97AA323A-37B5-D346-AC7E-A2C3888E16CB}" type="pres">
      <dgm:prSet presAssocID="{218FAD36-AC2A-4DB6-BEA4-EA7F7784F78B}" presName="spacer" presStyleCnt="0"/>
      <dgm:spPr/>
    </dgm:pt>
    <dgm:pt modelId="{A7737FE4-D601-3144-9696-67E015E24069}" type="pres">
      <dgm:prSet presAssocID="{04DE65F3-4F75-4F2D-B940-B5134E077AC3}" presName="parentText" presStyleLbl="node1" presStyleIdx="4" presStyleCnt="7">
        <dgm:presLayoutVars>
          <dgm:chMax val="0"/>
          <dgm:bulletEnabled val="1"/>
        </dgm:presLayoutVars>
      </dgm:prSet>
      <dgm:spPr/>
      <dgm:t>
        <a:bodyPr/>
        <a:lstStyle/>
        <a:p>
          <a:endParaRPr lang="en-US"/>
        </a:p>
      </dgm:t>
    </dgm:pt>
    <dgm:pt modelId="{EFB65F2A-6724-6743-A4F5-9EDD878ABC6E}" type="pres">
      <dgm:prSet presAssocID="{89A7EDD8-97FC-47D6-A749-7AB58B6CE8D0}" presName="spacer" presStyleCnt="0"/>
      <dgm:spPr/>
    </dgm:pt>
    <dgm:pt modelId="{D47FD55D-55DF-6C44-AE64-6E8734ECCA42}" type="pres">
      <dgm:prSet presAssocID="{20FA73D8-C118-447F-A763-FE47BB253663}" presName="parentText" presStyleLbl="node1" presStyleIdx="5" presStyleCnt="7">
        <dgm:presLayoutVars>
          <dgm:chMax val="0"/>
          <dgm:bulletEnabled val="1"/>
        </dgm:presLayoutVars>
      </dgm:prSet>
      <dgm:spPr/>
      <dgm:t>
        <a:bodyPr/>
        <a:lstStyle/>
        <a:p>
          <a:endParaRPr lang="en-US"/>
        </a:p>
      </dgm:t>
    </dgm:pt>
    <dgm:pt modelId="{3539D6B1-AF09-9C4C-AD7C-303077BD6B43}" type="pres">
      <dgm:prSet presAssocID="{09B0B138-ACCE-412C-8F75-3E676ECBA870}" presName="spacer" presStyleCnt="0"/>
      <dgm:spPr/>
    </dgm:pt>
    <dgm:pt modelId="{6C62457D-4FAE-8C40-B7C0-4CBA909F111C}" type="pres">
      <dgm:prSet presAssocID="{636FAB89-5B0C-4670-8668-CC27DB82C2FE}" presName="parentText" presStyleLbl="node1" presStyleIdx="6" presStyleCnt="7">
        <dgm:presLayoutVars>
          <dgm:chMax val="0"/>
          <dgm:bulletEnabled val="1"/>
        </dgm:presLayoutVars>
      </dgm:prSet>
      <dgm:spPr/>
      <dgm:t>
        <a:bodyPr/>
        <a:lstStyle/>
        <a:p>
          <a:endParaRPr lang="en-US"/>
        </a:p>
      </dgm:t>
    </dgm:pt>
  </dgm:ptLst>
  <dgm:cxnLst>
    <dgm:cxn modelId="{16916F24-971A-E848-ABF3-62CBBE3C6E0F}" type="presOf" srcId="{89614EE2-DC50-4794-BD5B-D31B9E3CBAAD}" destId="{0262C4F6-A597-9C42-9A1B-97C3F8722025}" srcOrd="0" destOrd="0" presId="urn:microsoft.com/office/officeart/2005/8/layout/vList2"/>
    <dgm:cxn modelId="{3BD29719-2581-483A-AD85-3A7B6FF3410B}" srcId="{588B059E-0ECD-4173-9874-4DCD0AEC4D09}" destId="{20FA73D8-C118-447F-A763-FE47BB253663}" srcOrd="5" destOrd="0" parTransId="{31CB570A-C9D2-4EDF-BCD8-ADE3541B51E8}" sibTransId="{09B0B138-ACCE-412C-8F75-3E676ECBA870}"/>
    <dgm:cxn modelId="{C512713D-017B-B04F-AC37-5E06B0172CAD}" type="presOf" srcId="{636FAB89-5B0C-4670-8668-CC27DB82C2FE}" destId="{6C62457D-4FAE-8C40-B7C0-4CBA909F111C}" srcOrd="0" destOrd="0" presId="urn:microsoft.com/office/officeart/2005/8/layout/vList2"/>
    <dgm:cxn modelId="{73339F0A-1891-4ADE-BA75-DEC18CCA7ACB}" srcId="{588B059E-0ECD-4173-9874-4DCD0AEC4D09}" destId="{E04A0843-F4F8-45E3-AEC8-E81DFFF73F17}" srcOrd="3" destOrd="0" parTransId="{55ABF00B-8418-4BDC-BEC0-C65A4D632127}" sibTransId="{218FAD36-AC2A-4DB6-BEA4-EA7F7784F78B}"/>
    <dgm:cxn modelId="{9F47F61B-A1B3-48B2-9E43-9E85B1823B3B}" srcId="{588B059E-0ECD-4173-9874-4DCD0AEC4D09}" destId="{89614EE2-DC50-4794-BD5B-D31B9E3CBAAD}" srcOrd="1" destOrd="0" parTransId="{0ADD86E4-4A04-43C0-930A-B0059F71AC49}" sibTransId="{5555F83F-0F07-49A2-9D51-38DA90A0F888}"/>
    <dgm:cxn modelId="{6BEDB848-02BA-490C-97BA-814B393BBD85}" srcId="{588B059E-0ECD-4173-9874-4DCD0AEC4D09}" destId="{D33B24FB-2179-4E24-8565-CCEA54A11EA5}" srcOrd="0" destOrd="0" parTransId="{D2DD59F3-D381-40FA-89A8-A2942EDF9353}" sibTransId="{EED6E4FC-E318-4A09-AB75-B023BBCA6ADF}"/>
    <dgm:cxn modelId="{7F04900B-EBC8-4F61-876B-CD3AB8B228D5}" srcId="{588B059E-0ECD-4173-9874-4DCD0AEC4D09}" destId="{636FAB89-5B0C-4670-8668-CC27DB82C2FE}" srcOrd="6" destOrd="0" parTransId="{25DEFF28-4172-4317-B8DD-6F8754529AE5}" sibTransId="{2E1DC753-3B27-4B75-8E74-92F8A65E8435}"/>
    <dgm:cxn modelId="{1C583EB9-563B-754C-BC5F-071913DAB7FD}" type="presOf" srcId="{04DE65F3-4F75-4F2D-B940-B5134E077AC3}" destId="{A7737FE4-D601-3144-9696-67E015E24069}" srcOrd="0" destOrd="0" presId="urn:microsoft.com/office/officeart/2005/8/layout/vList2"/>
    <dgm:cxn modelId="{326F7A37-3437-4EFD-9B06-D5A2E4889806}" srcId="{588B059E-0ECD-4173-9874-4DCD0AEC4D09}" destId="{04DE65F3-4F75-4F2D-B940-B5134E077AC3}" srcOrd="4" destOrd="0" parTransId="{DBCEB9D2-1C6C-4B66-9C5F-9F3E8A01EA3C}" sibTransId="{89A7EDD8-97FC-47D6-A749-7AB58B6CE8D0}"/>
    <dgm:cxn modelId="{38FE5FD0-13AC-884E-AC15-522ED4711E7F}" type="presOf" srcId="{68631AE9-DBA7-4B54-9CBA-D128804AF9D9}" destId="{9D5B5170-4C25-ED4C-BEBE-B6AF6C3FBE0F}" srcOrd="0" destOrd="0" presId="urn:microsoft.com/office/officeart/2005/8/layout/vList2"/>
    <dgm:cxn modelId="{5F75FF91-5BC1-DC47-AC4C-0981DF2BD25F}" type="presOf" srcId="{D33B24FB-2179-4E24-8565-CCEA54A11EA5}" destId="{D69C0604-B592-5C45-8A88-F7C2C0DE5114}" srcOrd="0" destOrd="0" presId="urn:microsoft.com/office/officeart/2005/8/layout/vList2"/>
    <dgm:cxn modelId="{B33449C6-56BB-EB4D-853A-12BE448B0989}" type="presOf" srcId="{588B059E-0ECD-4173-9874-4DCD0AEC4D09}" destId="{89937DFD-7F47-7348-A976-1335A373B046}" srcOrd="0" destOrd="0" presId="urn:microsoft.com/office/officeart/2005/8/layout/vList2"/>
    <dgm:cxn modelId="{751988C8-FAD0-944A-B59B-64428561F2F2}" type="presOf" srcId="{20FA73D8-C118-447F-A763-FE47BB253663}" destId="{D47FD55D-55DF-6C44-AE64-6E8734ECCA42}" srcOrd="0" destOrd="0" presId="urn:microsoft.com/office/officeart/2005/8/layout/vList2"/>
    <dgm:cxn modelId="{BBF75F31-FE0C-EF44-A7E1-DE8BB7A48B42}" type="presOf" srcId="{E04A0843-F4F8-45E3-AEC8-E81DFFF73F17}" destId="{B64C7FDA-9CD7-0945-9BD0-C23D1E6F5000}" srcOrd="0" destOrd="0" presId="urn:microsoft.com/office/officeart/2005/8/layout/vList2"/>
    <dgm:cxn modelId="{1A02E001-C4EB-4BFF-ABFE-5278EF994230}" srcId="{588B059E-0ECD-4173-9874-4DCD0AEC4D09}" destId="{68631AE9-DBA7-4B54-9CBA-D128804AF9D9}" srcOrd="2" destOrd="0" parTransId="{6869DDEA-5B55-4C73-8733-C4FCC70178D2}" sibTransId="{39626654-6A00-469C-A9FE-02A7B6C2EF64}"/>
    <dgm:cxn modelId="{F5BB9096-B557-4A40-9E3D-0A2B78286D6B}" type="presParOf" srcId="{89937DFD-7F47-7348-A976-1335A373B046}" destId="{D69C0604-B592-5C45-8A88-F7C2C0DE5114}" srcOrd="0" destOrd="0" presId="urn:microsoft.com/office/officeart/2005/8/layout/vList2"/>
    <dgm:cxn modelId="{3257B09B-F761-0D43-9DF8-4840992561EE}" type="presParOf" srcId="{89937DFD-7F47-7348-A976-1335A373B046}" destId="{640E98B2-EED1-994A-A496-4D53946D08E7}" srcOrd="1" destOrd="0" presId="urn:microsoft.com/office/officeart/2005/8/layout/vList2"/>
    <dgm:cxn modelId="{C0AFA040-BA53-4E48-B14B-5835B430D5BE}" type="presParOf" srcId="{89937DFD-7F47-7348-A976-1335A373B046}" destId="{0262C4F6-A597-9C42-9A1B-97C3F8722025}" srcOrd="2" destOrd="0" presId="urn:microsoft.com/office/officeart/2005/8/layout/vList2"/>
    <dgm:cxn modelId="{8F990C60-3B5F-4F4A-AC7D-64B81261905D}" type="presParOf" srcId="{89937DFD-7F47-7348-A976-1335A373B046}" destId="{2F56DD4B-DBF4-584D-9B05-3DFE0EBE8B29}" srcOrd="3" destOrd="0" presId="urn:microsoft.com/office/officeart/2005/8/layout/vList2"/>
    <dgm:cxn modelId="{38799F1A-5393-A040-9502-CBF001A90D72}" type="presParOf" srcId="{89937DFD-7F47-7348-A976-1335A373B046}" destId="{9D5B5170-4C25-ED4C-BEBE-B6AF6C3FBE0F}" srcOrd="4" destOrd="0" presId="urn:microsoft.com/office/officeart/2005/8/layout/vList2"/>
    <dgm:cxn modelId="{661DEA5C-C355-DB4A-9472-F98ABBA3AE12}" type="presParOf" srcId="{89937DFD-7F47-7348-A976-1335A373B046}" destId="{3DD85444-AB1F-A54B-8FD1-3294C815E159}" srcOrd="5" destOrd="0" presId="urn:microsoft.com/office/officeart/2005/8/layout/vList2"/>
    <dgm:cxn modelId="{07DED187-EEE8-9A45-AEE2-7D806CA9FB1A}" type="presParOf" srcId="{89937DFD-7F47-7348-A976-1335A373B046}" destId="{B64C7FDA-9CD7-0945-9BD0-C23D1E6F5000}" srcOrd="6" destOrd="0" presId="urn:microsoft.com/office/officeart/2005/8/layout/vList2"/>
    <dgm:cxn modelId="{6033CBB9-544B-524D-A1E6-42A7DBF892A2}" type="presParOf" srcId="{89937DFD-7F47-7348-A976-1335A373B046}" destId="{97AA323A-37B5-D346-AC7E-A2C3888E16CB}" srcOrd="7" destOrd="0" presId="urn:microsoft.com/office/officeart/2005/8/layout/vList2"/>
    <dgm:cxn modelId="{C98F9266-C033-9F40-955F-51723AC55E69}" type="presParOf" srcId="{89937DFD-7F47-7348-A976-1335A373B046}" destId="{A7737FE4-D601-3144-9696-67E015E24069}" srcOrd="8" destOrd="0" presId="urn:microsoft.com/office/officeart/2005/8/layout/vList2"/>
    <dgm:cxn modelId="{1A89C20C-61C8-3645-ABB9-339FFF78A1AD}" type="presParOf" srcId="{89937DFD-7F47-7348-A976-1335A373B046}" destId="{EFB65F2A-6724-6743-A4F5-9EDD878ABC6E}" srcOrd="9" destOrd="0" presId="urn:microsoft.com/office/officeart/2005/8/layout/vList2"/>
    <dgm:cxn modelId="{F3C017F2-D007-824A-9D4C-F463DC76F944}" type="presParOf" srcId="{89937DFD-7F47-7348-A976-1335A373B046}" destId="{D47FD55D-55DF-6C44-AE64-6E8734ECCA42}" srcOrd="10" destOrd="0" presId="urn:microsoft.com/office/officeart/2005/8/layout/vList2"/>
    <dgm:cxn modelId="{28A1E9C7-9F31-7A40-AE41-AE5BEF5C0028}" type="presParOf" srcId="{89937DFD-7F47-7348-A976-1335A373B046}" destId="{3539D6B1-AF09-9C4C-AD7C-303077BD6B43}" srcOrd="11" destOrd="0" presId="urn:microsoft.com/office/officeart/2005/8/layout/vList2"/>
    <dgm:cxn modelId="{875E5627-6907-594F-A315-2A200E54D4BA}" type="presParOf" srcId="{89937DFD-7F47-7348-A976-1335A373B046}" destId="{6C62457D-4FAE-8C40-B7C0-4CBA909F111C}"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3C683-D706-4D87-ADE1-0AC89A03ED3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2891E3B-77BE-47ED-9B09-718F421D7B00}">
      <dgm:prSet/>
      <dgm:spPr/>
      <dgm:t>
        <a:bodyPr/>
        <a:lstStyle/>
        <a:p>
          <a:r>
            <a:rPr lang="en-US" b="1"/>
            <a:t>Introduction</a:t>
          </a:r>
          <a:endParaRPr lang="en-US"/>
        </a:p>
      </dgm:t>
    </dgm:pt>
    <dgm:pt modelId="{ADC886CE-083C-4FAC-8438-5BB122A7B46C}" type="parTrans" cxnId="{ECA6D97B-DBB3-4EBF-9303-249615CF09FE}">
      <dgm:prSet/>
      <dgm:spPr/>
      <dgm:t>
        <a:bodyPr/>
        <a:lstStyle/>
        <a:p>
          <a:endParaRPr lang="en-US"/>
        </a:p>
      </dgm:t>
    </dgm:pt>
    <dgm:pt modelId="{8BBA6B6C-CE2C-4BB2-937C-8004C0432D1D}" type="sibTrans" cxnId="{ECA6D97B-DBB3-4EBF-9303-249615CF09FE}">
      <dgm:prSet/>
      <dgm:spPr/>
      <dgm:t>
        <a:bodyPr/>
        <a:lstStyle/>
        <a:p>
          <a:endParaRPr lang="en-US"/>
        </a:p>
      </dgm:t>
    </dgm:pt>
    <dgm:pt modelId="{437FD5EF-0064-4B29-9FFD-32321988BD4C}">
      <dgm:prSet/>
      <dgm:spPr/>
      <dgm:t>
        <a:bodyPr/>
        <a:lstStyle/>
        <a:p>
          <a:r>
            <a:rPr lang="en-US" b="1"/>
            <a:t>Probl</a:t>
          </a:r>
          <a:r>
            <a:rPr lang="fr-FR" b="1"/>
            <a:t>ématique</a:t>
          </a:r>
          <a:endParaRPr lang="en-US"/>
        </a:p>
      </dgm:t>
    </dgm:pt>
    <dgm:pt modelId="{FAB395FF-309A-41FA-99EF-B0E970B50928}" type="parTrans" cxnId="{FDCE3355-21CE-492E-A64A-4E38AB3585C6}">
      <dgm:prSet/>
      <dgm:spPr/>
      <dgm:t>
        <a:bodyPr/>
        <a:lstStyle/>
        <a:p>
          <a:endParaRPr lang="en-US"/>
        </a:p>
      </dgm:t>
    </dgm:pt>
    <dgm:pt modelId="{2B33D2C7-70AC-4FB9-AACB-B1E29165116A}" type="sibTrans" cxnId="{FDCE3355-21CE-492E-A64A-4E38AB3585C6}">
      <dgm:prSet/>
      <dgm:spPr/>
      <dgm:t>
        <a:bodyPr/>
        <a:lstStyle/>
        <a:p>
          <a:endParaRPr lang="en-US"/>
        </a:p>
      </dgm:t>
    </dgm:pt>
    <dgm:pt modelId="{57BC18B8-7216-43DF-9DF9-84D7C566BE97}">
      <dgm:prSet/>
      <dgm:spPr/>
      <dgm:t>
        <a:bodyPr/>
        <a:lstStyle/>
        <a:p>
          <a:r>
            <a:rPr lang="en-US" b="1"/>
            <a:t>Solution</a:t>
          </a:r>
          <a:endParaRPr lang="en-US"/>
        </a:p>
      </dgm:t>
    </dgm:pt>
    <dgm:pt modelId="{ECBB7EFE-C950-4A6A-8AD0-017375228E2B}" type="parTrans" cxnId="{DF519207-B6FC-40BB-A44B-F74288225C3F}">
      <dgm:prSet/>
      <dgm:spPr/>
      <dgm:t>
        <a:bodyPr/>
        <a:lstStyle/>
        <a:p>
          <a:endParaRPr lang="en-US"/>
        </a:p>
      </dgm:t>
    </dgm:pt>
    <dgm:pt modelId="{42809DA3-F1CD-4A5C-952E-887EBD7A3D29}" type="sibTrans" cxnId="{DF519207-B6FC-40BB-A44B-F74288225C3F}">
      <dgm:prSet/>
      <dgm:spPr/>
      <dgm:t>
        <a:bodyPr/>
        <a:lstStyle/>
        <a:p>
          <a:endParaRPr lang="en-US"/>
        </a:p>
      </dgm:t>
    </dgm:pt>
    <dgm:pt modelId="{26E8BDFA-5A56-4B2A-9C2B-683D0C03B9E5}">
      <dgm:prSet/>
      <dgm:spPr/>
      <dgm:t>
        <a:bodyPr/>
        <a:lstStyle/>
        <a:p>
          <a:r>
            <a:rPr lang="en-US" b="1" dirty="0" err="1">
              <a:solidFill>
                <a:srgbClr val="002060"/>
              </a:solidFill>
            </a:rPr>
            <a:t>Analyse</a:t>
          </a:r>
          <a:r>
            <a:rPr lang="en-US" b="1" dirty="0">
              <a:solidFill>
                <a:srgbClr val="002060"/>
              </a:solidFill>
            </a:rPr>
            <a:t> et </a:t>
          </a:r>
          <a:r>
            <a:rPr lang="en-US" b="1" dirty="0" err="1">
              <a:solidFill>
                <a:srgbClr val="002060"/>
              </a:solidFill>
            </a:rPr>
            <a:t>Spécification</a:t>
          </a:r>
          <a:endParaRPr lang="en-US" dirty="0">
            <a:solidFill>
              <a:srgbClr val="002060"/>
            </a:solidFill>
          </a:endParaRPr>
        </a:p>
      </dgm:t>
    </dgm:pt>
    <dgm:pt modelId="{E84DF09F-6957-4805-9555-47AC46BC1DA0}" type="parTrans" cxnId="{80069A02-9FBF-4C35-AA7E-B016D8B95FBE}">
      <dgm:prSet/>
      <dgm:spPr/>
      <dgm:t>
        <a:bodyPr/>
        <a:lstStyle/>
        <a:p>
          <a:endParaRPr lang="en-US"/>
        </a:p>
      </dgm:t>
    </dgm:pt>
    <dgm:pt modelId="{A1FD6A3E-F4FC-4593-BC34-4C425964EC2B}" type="sibTrans" cxnId="{80069A02-9FBF-4C35-AA7E-B016D8B95FBE}">
      <dgm:prSet/>
      <dgm:spPr/>
      <dgm:t>
        <a:bodyPr/>
        <a:lstStyle/>
        <a:p>
          <a:endParaRPr lang="en-US"/>
        </a:p>
      </dgm:t>
    </dgm:pt>
    <dgm:pt modelId="{526D73F3-55F5-4122-BD39-C53779D0195D}">
      <dgm:prSet/>
      <dgm:spPr/>
      <dgm:t>
        <a:bodyPr/>
        <a:lstStyle/>
        <a:p>
          <a:r>
            <a:rPr lang="en-US" b="1"/>
            <a:t>Conception</a:t>
          </a:r>
          <a:endParaRPr lang="en-US"/>
        </a:p>
      </dgm:t>
    </dgm:pt>
    <dgm:pt modelId="{C12260FF-F26E-40D5-989C-0FE9934C7779}" type="parTrans" cxnId="{8B6971C1-1776-427C-B9BA-9FF46C83F935}">
      <dgm:prSet/>
      <dgm:spPr/>
      <dgm:t>
        <a:bodyPr/>
        <a:lstStyle/>
        <a:p>
          <a:endParaRPr lang="en-US"/>
        </a:p>
      </dgm:t>
    </dgm:pt>
    <dgm:pt modelId="{630F6F73-65BC-4DBA-8DEC-80256773DEA3}" type="sibTrans" cxnId="{8B6971C1-1776-427C-B9BA-9FF46C83F935}">
      <dgm:prSet/>
      <dgm:spPr/>
      <dgm:t>
        <a:bodyPr/>
        <a:lstStyle/>
        <a:p>
          <a:endParaRPr lang="en-US"/>
        </a:p>
      </dgm:t>
    </dgm:pt>
    <dgm:pt modelId="{51BA3C0D-5CA2-4F43-BD54-9A52037A37EF}">
      <dgm:prSet/>
      <dgm:spPr/>
      <dgm:t>
        <a:bodyPr/>
        <a:lstStyle/>
        <a:p>
          <a:r>
            <a:rPr lang="en-US" b="1"/>
            <a:t>Réalisation</a:t>
          </a:r>
          <a:endParaRPr lang="en-US"/>
        </a:p>
      </dgm:t>
    </dgm:pt>
    <dgm:pt modelId="{F30270FC-05A8-465C-A289-9470357F5DEA}" type="parTrans" cxnId="{768E8426-A914-4E05-A16A-01BA74CFE713}">
      <dgm:prSet/>
      <dgm:spPr/>
      <dgm:t>
        <a:bodyPr/>
        <a:lstStyle/>
        <a:p>
          <a:endParaRPr lang="en-US"/>
        </a:p>
      </dgm:t>
    </dgm:pt>
    <dgm:pt modelId="{B4F27A16-0DF0-4EC2-AF4D-CC8D14F2DBC0}" type="sibTrans" cxnId="{768E8426-A914-4E05-A16A-01BA74CFE713}">
      <dgm:prSet/>
      <dgm:spPr/>
      <dgm:t>
        <a:bodyPr/>
        <a:lstStyle/>
        <a:p>
          <a:endParaRPr lang="en-US"/>
        </a:p>
      </dgm:t>
    </dgm:pt>
    <dgm:pt modelId="{16088E24-A16D-4C26-AC0B-45D0BF161F6A}">
      <dgm:prSet/>
      <dgm:spPr/>
      <dgm:t>
        <a:bodyPr/>
        <a:lstStyle/>
        <a:p>
          <a:r>
            <a:rPr lang="en-US" b="1"/>
            <a:t>Conclusion et Perspectives</a:t>
          </a:r>
          <a:endParaRPr lang="en-US"/>
        </a:p>
      </dgm:t>
    </dgm:pt>
    <dgm:pt modelId="{A873D210-C789-452D-A856-FF6C36171487}" type="parTrans" cxnId="{86952072-E4BA-4C63-BB02-4BC19D969C38}">
      <dgm:prSet/>
      <dgm:spPr/>
      <dgm:t>
        <a:bodyPr/>
        <a:lstStyle/>
        <a:p>
          <a:endParaRPr lang="en-US"/>
        </a:p>
      </dgm:t>
    </dgm:pt>
    <dgm:pt modelId="{E41F46A2-D744-4A89-B155-E8EE17ADA041}" type="sibTrans" cxnId="{86952072-E4BA-4C63-BB02-4BC19D969C38}">
      <dgm:prSet/>
      <dgm:spPr/>
      <dgm:t>
        <a:bodyPr/>
        <a:lstStyle/>
        <a:p>
          <a:endParaRPr lang="en-US"/>
        </a:p>
      </dgm:t>
    </dgm:pt>
    <dgm:pt modelId="{05F24865-2E38-554B-8EC6-2E20ADE9D3E7}" type="pres">
      <dgm:prSet presAssocID="{7533C683-D706-4D87-ADE1-0AC89A03ED3F}" presName="linear" presStyleCnt="0">
        <dgm:presLayoutVars>
          <dgm:animLvl val="lvl"/>
          <dgm:resizeHandles val="exact"/>
        </dgm:presLayoutVars>
      </dgm:prSet>
      <dgm:spPr/>
      <dgm:t>
        <a:bodyPr/>
        <a:lstStyle/>
        <a:p>
          <a:endParaRPr lang="en-US"/>
        </a:p>
      </dgm:t>
    </dgm:pt>
    <dgm:pt modelId="{0A3F09D2-8926-C541-90F2-7FA2F454C104}" type="pres">
      <dgm:prSet presAssocID="{E2891E3B-77BE-47ED-9B09-718F421D7B00}" presName="parentText" presStyleLbl="node1" presStyleIdx="0" presStyleCnt="7">
        <dgm:presLayoutVars>
          <dgm:chMax val="0"/>
          <dgm:bulletEnabled val="1"/>
        </dgm:presLayoutVars>
      </dgm:prSet>
      <dgm:spPr/>
      <dgm:t>
        <a:bodyPr/>
        <a:lstStyle/>
        <a:p>
          <a:endParaRPr lang="en-US"/>
        </a:p>
      </dgm:t>
    </dgm:pt>
    <dgm:pt modelId="{BDCE5A73-970F-504A-8010-AA26EFF4B728}" type="pres">
      <dgm:prSet presAssocID="{8BBA6B6C-CE2C-4BB2-937C-8004C0432D1D}" presName="spacer" presStyleCnt="0"/>
      <dgm:spPr/>
    </dgm:pt>
    <dgm:pt modelId="{75CB0152-D763-1941-925A-995A84CA5774}" type="pres">
      <dgm:prSet presAssocID="{437FD5EF-0064-4B29-9FFD-32321988BD4C}" presName="parentText" presStyleLbl="node1" presStyleIdx="1" presStyleCnt="7">
        <dgm:presLayoutVars>
          <dgm:chMax val="0"/>
          <dgm:bulletEnabled val="1"/>
        </dgm:presLayoutVars>
      </dgm:prSet>
      <dgm:spPr/>
      <dgm:t>
        <a:bodyPr/>
        <a:lstStyle/>
        <a:p>
          <a:endParaRPr lang="en-US"/>
        </a:p>
      </dgm:t>
    </dgm:pt>
    <dgm:pt modelId="{CDE11068-E029-B04D-AB9D-212DB02E5636}" type="pres">
      <dgm:prSet presAssocID="{2B33D2C7-70AC-4FB9-AACB-B1E29165116A}" presName="spacer" presStyleCnt="0"/>
      <dgm:spPr/>
    </dgm:pt>
    <dgm:pt modelId="{69AF4948-7227-A448-95D2-D8245BC80E91}" type="pres">
      <dgm:prSet presAssocID="{57BC18B8-7216-43DF-9DF9-84D7C566BE97}" presName="parentText" presStyleLbl="node1" presStyleIdx="2" presStyleCnt="7">
        <dgm:presLayoutVars>
          <dgm:chMax val="0"/>
          <dgm:bulletEnabled val="1"/>
        </dgm:presLayoutVars>
      </dgm:prSet>
      <dgm:spPr/>
      <dgm:t>
        <a:bodyPr/>
        <a:lstStyle/>
        <a:p>
          <a:endParaRPr lang="en-US"/>
        </a:p>
      </dgm:t>
    </dgm:pt>
    <dgm:pt modelId="{6F39E675-B026-6A42-973B-A01D40B5DAC0}" type="pres">
      <dgm:prSet presAssocID="{42809DA3-F1CD-4A5C-952E-887EBD7A3D29}" presName="spacer" presStyleCnt="0"/>
      <dgm:spPr/>
    </dgm:pt>
    <dgm:pt modelId="{5C849DC8-E730-DF46-8C41-AC20C3830475}" type="pres">
      <dgm:prSet presAssocID="{26E8BDFA-5A56-4B2A-9C2B-683D0C03B9E5}" presName="parentText" presStyleLbl="node1" presStyleIdx="3" presStyleCnt="7">
        <dgm:presLayoutVars>
          <dgm:chMax val="0"/>
          <dgm:bulletEnabled val="1"/>
        </dgm:presLayoutVars>
      </dgm:prSet>
      <dgm:spPr/>
      <dgm:t>
        <a:bodyPr/>
        <a:lstStyle/>
        <a:p>
          <a:endParaRPr lang="en-US"/>
        </a:p>
      </dgm:t>
    </dgm:pt>
    <dgm:pt modelId="{2E7BD511-7587-F946-AD16-853DE139BE1E}" type="pres">
      <dgm:prSet presAssocID="{A1FD6A3E-F4FC-4593-BC34-4C425964EC2B}" presName="spacer" presStyleCnt="0"/>
      <dgm:spPr/>
    </dgm:pt>
    <dgm:pt modelId="{FC0BBA1A-A80C-C74F-AEC4-067FFAACC9B9}" type="pres">
      <dgm:prSet presAssocID="{526D73F3-55F5-4122-BD39-C53779D0195D}" presName="parentText" presStyleLbl="node1" presStyleIdx="4" presStyleCnt="7">
        <dgm:presLayoutVars>
          <dgm:chMax val="0"/>
          <dgm:bulletEnabled val="1"/>
        </dgm:presLayoutVars>
      </dgm:prSet>
      <dgm:spPr/>
      <dgm:t>
        <a:bodyPr/>
        <a:lstStyle/>
        <a:p>
          <a:endParaRPr lang="en-US"/>
        </a:p>
      </dgm:t>
    </dgm:pt>
    <dgm:pt modelId="{DC4C91D9-25AD-C848-93F4-D13C6CA73A3D}" type="pres">
      <dgm:prSet presAssocID="{630F6F73-65BC-4DBA-8DEC-80256773DEA3}" presName="spacer" presStyleCnt="0"/>
      <dgm:spPr/>
    </dgm:pt>
    <dgm:pt modelId="{E09E5BBB-E64D-434D-9CB2-96A318313914}" type="pres">
      <dgm:prSet presAssocID="{51BA3C0D-5CA2-4F43-BD54-9A52037A37EF}" presName="parentText" presStyleLbl="node1" presStyleIdx="5" presStyleCnt="7">
        <dgm:presLayoutVars>
          <dgm:chMax val="0"/>
          <dgm:bulletEnabled val="1"/>
        </dgm:presLayoutVars>
      </dgm:prSet>
      <dgm:spPr/>
      <dgm:t>
        <a:bodyPr/>
        <a:lstStyle/>
        <a:p>
          <a:endParaRPr lang="en-US"/>
        </a:p>
      </dgm:t>
    </dgm:pt>
    <dgm:pt modelId="{AA59C572-7AE3-EB40-B511-21EEF995BB42}" type="pres">
      <dgm:prSet presAssocID="{B4F27A16-0DF0-4EC2-AF4D-CC8D14F2DBC0}" presName="spacer" presStyleCnt="0"/>
      <dgm:spPr/>
    </dgm:pt>
    <dgm:pt modelId="{BE09D18D-FF34-5B4C-9A14-A409C8A02C4A}" type="pres">
      <dgm:prSet presAssocID="{16088E24-A16D-4C26-AC0B-45D0BF161F6A}" presName="parentText" presStyleLbl="node1" presStyleIdx="6" presStyleCnt="7">
        <dgm:presLayoutVars>
          <dgm:chMax val="0"/>
          <dgm:bulletEnabled val="1"/>
        </dgm:presLayoutVars>
      </dgm:prSet>
      <dgm:spPr/>
      <dgm:t>
        <a:bodyPr/>
        <a:lstStyle/>
        <a:p>
          <a:endParaRPr lang="en-US"/>
        </a:p>
      </dgm:t>
    </dgm:pt>
  </dgm:ptLst>
  <dgm:cxnLst>
    <dgm:cxn modelId="{8B6971C1-1776-427C-B9BA-9FF46C83F935}" srcId="{7533C683-D706-4D87-ADE1-0AC89A03ED3F}" destId="{526D73F3-55F5-4122-BD39-C53779D0195D}" srcOrd="4" destOrd="0" parTransId="{C12260FF-F26E-40D5-989C-0FE9934C7779}" sibTransId="{630F6F73-65BC-4DBA-8DEC-80256773DEA3}"/>
    <dgm:cxn modelId="{ECA6D97B-DBB3-4EBF-9303-249615CF09FE}" srcId="{7533C683-D706-4D87-ADE1-0AC89A03ED3F}" destId="{E2891E3B-77BE-47ED-9B09-718F421D7B00}" srcOrd="0" destOrd="0" parTransId="{ADC886CE-083C-4FAC-8438-5BB122A7B46C}" sibTransId="{8BBA6B6C-CE2C-4BB2-937C-8004C0432D1D}"/>
    <dgm:cxn modelId="{29E8FEBE-317E-9946-AF19-68A524FABDF1}" type="presOf" srcId="{437FD5EF-0064-4B29-9FFD-32321988BD4C}" destId="{75CB0152-D763-1941-925A-995A84CA5774}" srcOrd="0" destOrd="0" presId="urn:microsoft.com/office/officeart/2005/8/layout/vList2"/>
    <dgm:cxn modelId="{6F433977-8B36-7A40-ACC8-3B35A0C335B3}" type="presOf" srcId="{26E8BDFA-5A56-4B2A-9C2B-683D0C03B9E5}" destId="{5C849DC8-E730-DF46-8C41-AC20C3830475}" srcOrd="0" destOrd="0" presId="urn:microsoft.com/office/officeart/2005/8/layout/vList2"/>
    <dgm:cxn modelId="{1D0F915F-836B-9F40-B2FF-21F8C82B9CAD}" type="presOf" srcId="{E2891E3B-77BE-47ED-9B09-718F421D7B00}" destId="{0A3F09D2-8926-C541-90F2-7FA2F454C104}" srcOrd="0" destOrd="0" presId="urn:microsoft.com/office/officeart/2005/8/layout/vList2"/>
    <dgm:cxn modelId="{F72C0F9D-4C0A-2D46-ABD5-73340A2BE1B9}" type="presOf" srcId="{16088E24-A16D-4C26-AC0B-45D0BF161F6A}" destId="{BE09D18D-FF34-5B4C-9A14-A409C8A02C4A}" srcOrd="0" destOrd="0" presId="urn:microsoft.com/office/officeart/2005/8/layout/vList2"/>
    <dgm:cxn modelId="{768E8426-A914-4E05-A16A-01BA74CFE713}" srcId="{7533C683-D706-4D87-ADE1-0AC89A03ED3F}" destId="{51BA3C0D-5CA2-4F43-BD54-9A52037A37EF}" srcOrd="5" destOrd="0" parTransId="{F30270FC-05A8-465C-A289-9470357F5DEA}" sibTransId="{B4F27A16-0DF0-4EC2-AF4D-CC8D14F2DBC0}"/>
    <dgm:cxn modelId="{86952072-E4BA-4C63-BB02-4BC19D969C38}" srcId="{7533C683-D706-4D87-ADE1-0AC89A03ED3F}" destId="{16088E24-A16D-4C26-AC0B-45D0BF161F6A}" srcOrd="6" destOrd="0" parTransId="{A873D210-C789-452D-A856-FF6C36171487}" sibTransId="{E41F46A2-D744-4A89-B155-E8EE17ADA041}"/>
    <dgm:cxn modelId="{2DB2A618-C4FC-7B47-ACF5-4FF2BD547AD8}" type="presOf" srcId="{51BA3C0D-5CA2-4F43-BD54-9A52037A37EF}" destId="{E09E5BBB-E64D-434D-9CB2-96A318313914}" srcOrd="0" destOrd="0" presId="urn:microsoft.com/office/officeart/2005/8/layout/vList2"/>
    <dgm:cxn modelId="{7A3CF9A2-36D6-E04E-BEF4-134C26BAADE2}" type="presOf" srcId="{526D73F3-55F5-4122-BD39-C53779D0195D}" destId="{FC0BBA1A-A80C-C74F-AEC4-067FFAACC9B9}" srcOrd="0" destOrd="0" presId="urn:microsoft.com/office/officeart/2005/8/layout/vList2"/>
    <dgm:cxn modelId="{80069A02-9FBF-4C35-AA7E-B016D8B95FBE}" srcId="{7533C683-D706-4D87-ADE1-0AC89A03ED3F}" destId="{26E8BDFA-5A56-4B2A-9C2B-683D0C03B9E5}" srcOrd="3" destOrd="0" parTransId="{E84DF09F-6957-4805-9555-47AC46BC1DA0}" sibTransId="{A1FD6A3E-F4FC-4593-BC34-4C425964EC2B}"/>
    <dgm:cxn modelId="{D0E5814A-8D43-7F4C-AA50-5148E16E71D1}" type="presOf" srcId="{7533C683-D706-4D87-ADE1-0AC89A03ED3F}" destId="{05F24865-2E38-554B-8EC6-2E20ADE9D3E7}" srcOrd="0" destOrd="0" presId="urn:microsoft.com/office/officeart/2005/8/layout/vList2"/>
    <dgm:cxn modelId="{22DDFA32-7410-834C-9DBE-238AC8A5B690}" type="presOf" srcId="{57BC18B8-7216-43DF-9DF9-84D7C566BE97}" destId="{69AF4948-7227-A448-95D2-D8245BC80E91}" srcOrd="0" destOrd="0" presId="urn:microsoft.com/office/officeart/2005/8/layout/vList2"/>
    <dgm:cxn modelId="{FDCE3355-21CE-492E-A64A-4E38AB3585C6}" srcId="{7533C683-D706-4D87-ADE1-0AC89A03ED3F}" destId="{437FD5EF-0064-4B29-9FFD-32321988BD4C}" srcOrd="1" destOrd="0" parTransId="{FAB395FF-309A-41FA-99EF-B0E970B50928}" sibTransId="{2B33D2C7-70AC-4FB9-AACB-B1E29165116A}"/>
    <dgm:cxn modelId="{DF519207-B6FC-40BB-A44B-F74288225C3F}" srcId="{7533C683-D706-4D87-ADE1-0AC89A03ED3F}" destId="{57BC18B8-7216-43DF-9DF9-84D7C566BE97}" srcOrd="2" destOrd="0" parTransId="{ECBB7EFE-C950-4A6A-8AD0-017375228E2B}" sibTransId="{42809DA3-F1CD-4A5C-952E-887EBD7A3D29}"/>
    <dgm:cxn modelId="{0E1D5B6F-7D30-9D46-9D97-1590F08D059F}" type="presParOf" srcId="{05F24865-2E38-554B-8EC6-2E20ADE9D3E7}" destId="{0A3F09D2-8926-C541-90F2-7FA2F454C104}" srcOrd="0" destOrd="0" presId="urn:microsoft.com/office/officeart/2005/8/layout/vList2"/>
    <dgm:cxn modelId="{7E175A34-0F34-1A44-83F4-3F69BE8AEDFA}" type="presParOf" srcId="{05F24865-2E38-554B-8EC6-2E20ADE9D3E7}" destId="{BDCE5A73-970F-504A-8010-AA26EFF4B728}" srcOrd="1" destOrd="0" presId="urn:microsoft.com/office/officeart/2005/8/layout/vList2"/>
    <dgm:cxn modelId="{1A90CF18-336D-9849-9E1E-03593AAC2518}" type="presParOf" srcId="{05F24865-2E38-554B-8EC6-2E20ADE9D3E7}" destId="{75CB0152-D763-1941-925A-995A84CA5774}" srcOrd="2" destOrd="0" presId="urn:microsoft.com/office/officeart/2005/8/layout/vList2"/>
    <dgm:cxn modelId="{5FB3525F-C4C4-3240-9880-500BFB8ED406}" type="presParOf" srcId="{05F24865-2E38-554B-8EC6-2E20ADE9D3E7}" destId="{CDE11068-E029-B04D-AB9D-212DB02E5636}" srcOrd="3" destOrd="0" presId="urn:microsoft.com/office/officeart/2005/8/layout/vList2"/>
    <dgm:cxn modelId="{476D7E07-F067-E143-BD78-4D89BF6FAC74}" type="presParOf" srcId="{05F24865-2E38-554B-8EC6-2E20ADE9D3E7}" destId="{69AF4948-7227-A448-95D2-D8245BC80E91}" srcOrd="4" destOrd="0" presId="urn:microsoft.com/office/officeart/2005/8/layout/vList2"/>
    <dgm:cxn modelId="{429B69AE-563F-7E48-B200-4300B5CA36DB}" type="presParOf" srcId="{05F24865-2E38-554B-8EC6-2E20ADE9D3E7}" destId="{6F39E675-B026-6A42-973B-A01D40B5DAC0}" srcOrd="5" destOrd="0" presId="urn:microsoft.com/office/officeart/2005/8/layout/vList2"/>
    <dgm:cxn modelId="{AED332AD-F282-7545-9627-1056EF9363F3}" type="presParOf" srcId="{05F24865-2E38-554B-8EC6-2E20ADE9D3E7}" destId="{5C849DC8-E730-DF46-8C41-AC20C3830475}" srcOrd="6" destOrd="0" presId="urn:microsoft.com/office/officeart/2005/8/layout/vList2"/>
    <dgm:cxn modelId="{BBECB96A-880B-0A42-B49D-A44B30695042}" type="presParOf" srcId="{05F24865-2E38-554B-8EC6-2E20ADE9D3E7}" destId="{2E7BD511-7587-F946-AD16-853DE139BE1E}" srcOrd="7" destOrd="0" presId="urn:microsoft.com/office/officeart/2005/8/layout/vList2"/>
    <dgm:cxn modelId="{017EF353-3F71-854A-B6F8-B31F04C28E94}" type="presParOf" srcId="{05F24865-2E38-554B-8EC6-2E20ADE9D3E7}" destId="{FC0BBA1A-A80C-C74F-AEC4-067FFAACC9B9}" srcOrd="8" destOrd="0" presId="urn:microsoft.com/office/officeart/2005/8/layout/vList2"/>
    <dgm:cxn modelId="{D44C0FD0-D42A-9448-9955-913D42B46054}" type="presParOf" srcId="{05F24865-2E38-554B-8EC6-2E20ADE9D3E7}" destId="{DC4C91D9-25AD-C848-93F4-D13C6CA73A3D}" srcOrd="9" destOrd="0" presId="urn:microsoft.com/office/officeart/2005/8/layout/vList2"/>
    <dgm:cxn modelId="{6B70146E-1F49-3C44-BB1A-ADA5B51DCF98}" type="presParOf" srcId="{05F24865-2E38-554B-8EC6-2E20ADE9D3E7}" destId="{E09E5BBB-E64D-434D-9CB2-96A318313914}" srcOrd="10" destOrd="0" presId="urn:microsoft.com/office/officeart/2005/8/layout/vList2"/>
    <dgm:cxn modelId="{64A62417-784A-FE45-A27A-DB16532B85CF}" type="presParOf" srcId="{05F24865-2E38-554B-8EC6-2E20ADE9D3E7}" destId="{AA59C572-7AE3-EB40-B511-21EEF995BB42}" srcOrd="11" destOrd="0" presId="urn:microsoft.com/office/officeart/2005/8/layout/vList2"/>
    <dgm:cxn modelId="{CEF251F0-53D9-144B-ACFC-BE69EFCD6D60}" type="presParOf" srcId="{05F24865-2E38-554B-8EC6-2E20ADE9D3E7}" destId="{BE09D18D-FF34-5B4C-9A14-A409C8A02C4A}"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E2143B-2EA7-4642-90BB-2517F709D0B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7DA4435-021B-498E-AF3B-32713F3FE25E}">
      <dgm:prSet custT="1"/>
      <dgm:spPr/>
      <dgm:t>
        <a:bodyPr/>
        <a:lstStyle/>
        <a:p>
          <a:r>
            <a:rPr lang="fr-FR" sz="2500" b="1" dirty="0"/>
            <a:t>LES BESOINS FONCTIONNELS</a:t>
          </a:r>
          <a:endParaRPr lang="en-US" sz="2500" dirty="0"/>
        </a:p>
      </dgm:t>
    </dgm:pt>
    <dgm:pt modelId="{D08AFD2A-4368-4B3F-97BC-27B2193E588D}" type="parTrans" cxnId="{54BB15D8-DB77-4AF7-A187-2A3D735E51AE}">
      <dgm:prSet/>
      <dgm:spPr/>
      <dgm:t>
        <a:bodyPr/>
        <a:lstStyle/>
        <a:p>
          <a:endParaRPr lang="en-US"/>
        </a:p>
      </dgm:t>
    </dgm:pt>
    <dgm:pt modelId="{17D1D7D9-87BD-4110-A079-3450A450C909}" type="sibTrans" cxnId="{54BB15D8-DB77-4AF7-A187-2A3D735E51AE}">
      <dgm:prSet/>
      <dgm:spPr/>
      <dgm:t>
        <a:bodyPr/>
        <a:lstStyle/>
        <a:p>
          <a:endParaRPr lang="en-US"/>
        </a:p>
      </dgm:t>
    </dgm:pt>
    <dgm:pt modelId="{5A626052-7592-46DB-8A61-BD6E63105CCB}">
      <dgm:prSet custT="1"/>
      <dgm:spPr/>
      <dgm:t>
        <a:bodyPr/>
        <a:lstStyle/>
        <a:p>
          <a:r>
            <a:rPr lang="fr-MA" sz="2000" dirty="0"/>
            <a:t>- Inscription des clients. </a:t>
          </a:r>
          <a:endParaRPr lang="en-US" sz="2000" dirty="0"/>
        </a:p>
      </dgm:t>
    </dgm:pt>
    <dgm:pt modelId="{B30ABA10-D64B-4B46-A2BC-1F3804976873}" type="parTrans" cxnId="{44D480E3-AADF-4C81-A083-99A44B88CCDA}">
      <dgm:prSet/>
      <dgm:spPr/>
      <dgm:t>
        <a:bodyPr/>
        <a:lstStyle/>
        <a:p>
          <a:endParaRPr lang="en-US"/>
        </a:p>
      </dgm:t>
    </dgm:pt>
    <dgm:pt modelId="{F38697DF-883F-47BE-A19B-EEE4E4B223E6}" type="sibTrans" cxnId="{44D480E3-AADF-4C81-A083-99A44B88CCDA}">
      <dgm:prSet/>
      <dgm:spPr/>
      <dgm:t>
        <a:bodyPr/>
        <a:lstStyle/>
        <a:p>
          <a:endParaRPr lang="en-US"/>
        </a:p>
      </dgm:t>
    </dgm:pt>
    <dgm:pt modelId="{06196012-7967-B944-B324-83EFE58BE279}">
      <dgm:prSet custT="1"/>
      <dgm:spPr/>
      <dgm:t>
        <a:bodyPr/>
        <a:lstStyle/>
        <a:p>
          <a:r>
            <a:rPr lang="fr-MA" sz="2000" dirty="0"/>
            <a:t> - Ajout des produits choisis au panier</a:t>
          </a:r>
          <a:br>
            <a:rPr lang="fr-MA" sz="2000" dirty="0"/>
          </a:br>
          <a:r>
            <a:rPr lang="fr-MA" sz="2000" dirty="0"/>
            <a:t>- Confirmation de la commande.</a:t>
          </a:r>
          <a:br>
            <a:rPr lang="fr-MA" sz="2000" dirty="0"/>
          </a:br>
          <a:r>
            <a:rPr lang="fr-MA" sz="2000" dirty="0"/>
            <a:t>- Le payement en ligne.</a:t>
          </a:r>
          <a:r>
            <a:rPr lang="fr-MA" sz="3400" dirty="0"/>
            <a:t/>
          </a:r>
          <a:br>
            <a:rPr lang="fr-MA" sz="3400" dirty="0"/>
          </a:br>
          <a:endParaRPr lang="en-US" sz="3400" dirty="0"/>
        </a:p>
      </dgm:t>
    </dgm:pt>
    <dgm:pt modelId="{F9A0366C-65E8-0548-8FD5-EFC6E20A6B2E}" type="parTrans" cxnId="{1F85A4CC-C1E3-604C-8686-B48167FE34E0}">
      <dgm:prSet/>
      <dgm:spPr/>
      <dgm:t>
        <a:bodyPr/>
        <a:lstStyle/>
        <a:p>
          <a:endParaRPr lang="fr-FR"/>
        </a:p>
      </dgm:t>
    </dgm:pt>
    <dgm:pt modelId="{98FB23E1-27AF-F149-A5BE-2B4B027D73C9}" type="sibTrans" cxnId="{1F85A4CC-C1E3-604C-8686-B48167FE34E0}">
      <dgm:prSet/>
      <dgm:spPr/>
      <dgm:t>
        <a:bodyPr/>
        <a:lstStyle/>
        <a:p>
          <a:endParaRPr lang="fr-FR"/>
        </a:p>
      </dgm:t>
    </dgm:pt>
    <dgm:pt modelId="{71000CA4-7DC5-4E6F-B2E1-C604E156D0CF}">
      <dgm:prSet custT="1"/>
      <dgm:spPr/>
      <dgm:t>
        <a:bodyPr/>
        <a:lstStyle/>
        <a:p>
          <a:endParaRPr lang="en-US" sz="2000" dirty="0"/>
        </a:p>
      </dgm:t>
    </dgm:pt>
    <dgm:pt modelId="{6EFC5B71-C4EC-49B6-A6D8-716942629DBB}" type="parTrans" cxnId="{0B3F650A-7E88-41E8-8B23-16C2650B1AE5}">
      <dgm:prSet/>
      <dgm:spPr/>
    </dgm:pt>
    <dgm:pt modelId="{FD24FD49-029F-4F65-97DE-9D79A82F6CC7}" type="sibTrans" cxnId="{0B3F650A-7E88-41E8-8B23-16C2650B1AE5}">
      <dgm:prSet/>
      <dgm:spPr/>
    </dgm:pt>
    <dgm:pt modelId="{7A6DADAA-6552-DE44-9067-BA9E25F29ABE}" type="pres">
      <dgm:prSet presAssocID="{CBE2143B-2EA7-4642-90BB-2517F709D0B9}" presName="linear" presStyleCnt="0">
        <dgm:presLayoutVars>
          <dgm:animLvl val="lvl"/>
          <dgm:resizeHandles val="exact"/>
        </dgm:presLayoutVars>
      </dgm:prSet>
      <dgm:spPr/>
      <dgm:t>
        <a:bodyPr/>
        <a:lstStyle/>
        <a:p>
          <a:endParaRPr lang="en-US"/>
        </a:p>
      </dgm:t>
    </dgm:pt>
    <dgm:pt modelId="{3E58DAD7-0EF9-CB47-820E-52CACC71C0C0}" type="pres">
      <dgm:prSet presAssocID="{27DA4435-021B-498E-AF3B-32713F3FE25E}" presName="parentText" presStyleLbl="node1" presStyleIdx="0" presStyleCnt="1" custLinFactNeighborX="0" custLinFactNeighborY="1709">
        <dgm:presLayoutVars>
          <dgm:chMax val="0"/>
          <dgm:bulletEnabled val="1"/>
        </dgm:presLayoutVars>
      </dgm:prSet>
      <dgm:spPr/>
      <dgm:t>
        <a:bodyPr/>
        <a:lstStyle/>
        <a:p>
          <a:endParaRPr lang="en-US"/>
        </a:p>
      </dgm:t>
    </dgm:pt>
    <dgm:pt modelId="{6B489CCB-F727-2E4D-8730-D89C42E5EE36}" type="pres">
      <dgm:prSet presAssocID="{27DA4435-021B-498E-AF3B-32713F3FE25E}" presName="childText" presStyleLbl="revTx" presStyleIdx="0" presStyleCnt="1">
        <dgm:presLayoutVars>
          <dgm:bulletEnabled val="1"/>
        </dgm:presLayoutVars>
      </dgm:prSet>
      <dgm:spPr/>
      <dgm:t>
        <a:bodyPr/>
        <a:lstStyle/>
        <a:p>
          <a:endParaRPr lang="en-US"/>
        </a:p>
      </dgm:t>
    </dgm:pt>
  </dgm:ptLst>
  <dgm:cxnLst>
    <dgm:cxn modelId="{26E3CE9A-FB6F-C746-9477-FE1D1E488AEE}" type="presOf" srcId="{CBE2143B-2EA7-4642-90BB-2517F709D0B9}" destId="{7A6DADAA-6552-DE44-9067-BA9E25F29ABE}" srcOrd="0" destOrd="0" presId="urn:microsoft.com/office/officeart/2005/8/layout/vList2"/>
    <dgm:cxn modelId="{1F85A4CC-C1E3-604C-8686-B48167FE34E0}" srcId="{27DA4435-021B-498E-AF3B-32713F3FE25E}" destId="{06196012-7967-B944-B324-83EFE58BE279}" srcOrd="2" destOrd="0" parTransId="{F9A0366C-65E8-0548-8FD5-EFC6E20A6B2E}" sibTransId="{98FB23E1-27AF-F149-A5BE-2B4B027D73C9}"/>
    <dgm:cxn modelId="{7B5A23FC-5F31-9347-9310-2E6A2C7A7DF9}" type="presOf" srcId="{06196012-7967-B944-B324-83EFE58BE279}" destId="{6B489CCB-F727-2E4D-8730-D89C42E5EE36}" srcOrd="0" destOrd="2" presId="urn:microsoft.com/office/officeart/2005/8/layout/vList2"/>
    <dgm:cxn modelId="{54BB15D8-DB77-4AF7-A187-2A3D735E51AE}" srcId="{CBE2143B-2EA7-4642-90BB-2517F709D0B9}" destId="{27DA4435-021B-498E-AF3B-32713F3FE25E}" srcOrd="0" destOrd="0" parTransId="{D08AFD2A-4368-4B3F-97BC-27B2193E588D}" sibTransId="{17D1D7D9-87BD-4110-A079-3450A450C909}"/>
    <dgm:cxn modelId="{C387596B-6A23-42EB-A8F4-939E53C6D575}" type="presOf" srcId="{71000CA4-7DC5-4E6F-B2E1-C604E156D0CF}" destId="{6B489CCB-F727-2E4D-8730-D89C42E5EE36}" srcOrd="0" destOrd="0" presId="urn:microsoft.com/office/officeart/2005/8/layout/vList2"/>
    <dgm:cxn modelId="{0F72C836-15CD-FA4E-86FE-75F7BE8253FA}" type="presOf" srcId="{27DA4435-021B-498E-AF3B-32713F3FE25E}" destId="{3E58DAD7-0EF9-CB47-820E-52CACC71C0C0}" srcOrd="0" destOrd="0" presId="urn:microsoft.com/office/officeart/2005/8/layout/vList2"/>
    <dgm:cxn modelId="{0B3F650A-7E88-41E8-8B23-16C2650B1AE5}" srcId="{27DA4435-021B-498E-AF3B-32713F3FE25E}" destId="{71000CA4-7DC5-4E6F-B2E1-C604E156D0CF}" srcOrd="0" destOrd="0" parTransId="{6EFC5B71-C4EC-49B6-A6D8-716942629DBB}" sibTransId="{FD24FD49-029F-4F65-97DE-9D79A82F6CC7}"/>
    <dgm:cxn modelId="{57D02A62-1598-DD4E-9E49-B6D979CAC802}" type="presOf" srcId="{5A626052-7592-46DB-8A61-BD6E63105CCB}" destId="{6B489CCB-F727-2E4D-8730-D89C42E5EE36}" srcOrd="0" destOrd="1" presId="urn:microsoft.com/office/officeart/2005/8/layout/vList2"/>
    <dgm:cxn modelId="{44D480E3-AADF-4C81-A083-99A44B88CCDA}" srcId="{27DA4435-021B-498E-AF3B-32713F3FE25E}" destId="{5A626052-7592-46DB-8A61-BD6E63105CCB}" srcOrd="1" destOrd="0" parTransId="{B30ABA10-D64B-4B46-A2BC-1F3804976873}" sibTransId="{F38697DF-883F-47BE-A19B-EEE4E4B223E6}"/>
    <dgm:cxn modelId="{8FD4E33B-AD28-BF47-A6EC-69ED6B763301}" type="presParOf" srcId="{7A6DADAA-6552-DE44-9067-BA9E25F29ABE}" destId="{3E58DAD7-0EF9-CB47-820E-52CACC71C0C0}" srcOrd="0" destOrd="0" presId="urn:microsoft.com/office/officeart/2005/8/layout/vList2"/>
    <dgm:cxn modelId="{073483CB-9EFB-2B4C-A8BC-69277150DF20}" type="presParOf" srcId="{7A6DADAA-6552-DE44-9067-BA9E25F29ABE}" destId="{6B489CCB-F727-2E4D-8730-D89C42E5EE36}"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F03D41-FC2D-49C1-B837-24709AAF10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C4B4D80-5A4F-4FD8-8AB1-F613FB553BED}">
      <dgm:prSet/>
      <dgm:spPr/>
      <dgm:t>
        <a:bodyPr/>
        <a:lstStyle/>
        <a:p>
          <a:r>
            <a:rPr lang="fr-FR" b="1" dirty="0"/>
            <a:t>LES BESOINS Non FONCTIONNELS</a:t>
          </a:r>
          <a:endParaRPr lang="en-US" dirty="0"/>
        </a:p>
      </dgm:t>
    </dgm:pt>
    <dgm:pt modelId="{037C3F1F-B55A-44E1-9838-A9ABEBF0A844}" type="parTrans" cxnId="{408AEF6E-62BF-4E90-A523-F745CE0AA6E4}">
      <dgm:prSet/>
      <dgm:spPr/>
      <dgm:t>
        <a:bodyPr/>
        <a:lstStyle/>
        <a:p>
          <a:endParaRPr lang="en-US"/>
        </a:p>
      </dgm:t>
    </dgm:pt>
    <dgm:pt modelId="{0EA72B82-3A00-498E-B0D3-512EDBD2D542}" type="sibTrans" cxnId="{408AEF6E-62BF-4E90-A523-F745CE0AA6E4}">
      <dgm:prSet/>
      <dgm:spPr/>
      <dgm:t>
        <a:bodyPr/>
        <a:lstStyle/>
        <a:p>
          <a:endParaRPr lang="en-US"/>
        </a:p>
      </dgm:t>
    </dgm:pt>
    <dgm:pt modelId="{DA67D61A-2B0C-4E1A-A6DD-2F9ED54A8712}">
      <dgm:prSet/>
      <dgm:spPr/>
      <dgm:t>
        <a:bodyPr/>
        <a:lstStyle/>
        <a:p>
          <a:r>
            <a:rPr lang="fr-MA" dirty="0"/>
            <a:t>Les erreurs : Les </a:t>
          </a:r>
          <a:r>
            <a:rPr lang="fr-MA" dirty="0" err="1"/>
            <a:t>ambigüités</a:t>
          </a:r>
          <a:r>
            <a:rPr lang="fr-MA" dirty="0"/>
            <a:t> doivent </a:t>
          </a:r>
          <a:r>
            <a:rPr lang="fr-MA" dirty="0" err="1"/>
            <a:t>être</a:t>
          </a:r>
          <a:r>
            <a:rPr lang="fr-MA" dirty="0"/>
            <a:t> </a:t>
          </a:r>
          <a:r>
            <a:rPr lang="fr-MA" dirty="0" err="1"/>
            <a:t>signalées</a:t>
          </a:r>
          <a:r>
            <a:rPr lang="fr-MA" dirty="0"/>
            <a:t> par des messages d’erreurs. </a:t>
          </a:r>
          <a:endParaRPr lang="en-US" dirty="0"/>
        </a:p>
      </dgm:t>
    </dgm:pt>
    <dgm:pt modelId="{CCB03490-CE3A-4F89-9E65-7CEB10D0FF7B}" type="parTrans" cxnId="{921B56F2-1808-4888-B7A4-7464A4C6F041}">
      <dgm:prSet/>
      <dgm:spPr/>
      <dgm:t>
        <a:bodyPr/>
        <a:lstStyle/>
        <a:p>
          <a:endParaRPr lang="en-US"/>
        </a:p>
      </dgm:t>
    </dgm:pt>
    <dgm:pt modelId="{0173DCB1-ECB0-4548-88C2-CD633A0FEF85}" type="sibTrans" cxnId="{921B56F2-1808-4888-B7A4-7464A4C6F041}">
      <dgm:prSet/>
      <dgm:spPr/>
      <dgm:t>
        <a:bodyPr/>
        <a:lstStyle/>
        <a:p>
          <a:endParaRPr lang="en-US"/>
        </a:p>
      </dgm:t>
    </dgm:pt>
    <dgm:pt modelId="{8FE01D29-D694-4A5E-92AF-62A6C4DC575A}">
      <dgm:prSet/>
      <dgm:spPr/>
      <dgm:t>
        <a:bodyPr/>
        <a:lstStyle/>
        <a:p>
          <a:r>
            <a:rPr lang="fr-MA" dirty="0"/>
            <a:t>Bonne Interface : L’application doit </a:t>
          </a:r>
          <a:r>
            <a:rPr lang="fr-MA" dirty="0" err="1"/>
            <a:t>être</a:t>
          </a:r>
          <a:r>
            <a:rPr lang="fr-MA" dirty="0"/>
            <a:t> </a:t>
          </a:r>
          <a:r>
            <a:rPr lang="fr-MA" dirty="0" err="1"/>
            <a:t>adaptée</a:t>
          </a:r>
          <a:r>
            <a:rPr lang="fr-MA" dirty="0"/>
            <a:t> à l’utilisateur sans qu’il ne fournisse aucun effort (utilisation claire et facile).</a:t>
          </a:r>
          <a:endParaRPr lang="en-US" dirty="0"/>
        </a:p>
      </dgm:t>
    </dgm:pt>
    <dgm:pt modelId="{F62DBC09-B36A-44BD-905E-EFE8C0FC1B12}" type="parTrans" cxnId="{BADAF26E-029A-41D4-8333-305DCA97E130}">
      <dgm:prSet/>
      <dgm:spPr/>
      <dgm:t>
        <a:bodyPr/>
        <a:lstStyle/>
        <a:p>
          <a:endParaRPr lang="en-US"/>
        </a:p>
      </dgm:t>
    </dgm:pt>
    <dgm:pt modelId="{A14F5B5D-D1FE-48F2-974D-8152EA371CF7}" type="sibTrans" cxnId="{BADAF26E-029A-41D4-8333-305DCA97E130}">
      <dgm:prSet/>
      <dgm:spPr/>
      <dgm:t>
        <a:bodyPr/>
        <a:lstStyle/>
        <a:p>
          <a:endParaRPr lang="en-US"/>
        </a:p>
      </dgm:t>
    </dgm:pt>
    <dgm:pt modelId="{AEF4A1DC-6561-49B7-B192-277F2DC694A6}">
      <dgm:prSet/>
      <dgm:spPr/>
      <dgm:t>
        <a:bodyPr/>
        <a:lstStyle/>
        <a:p>
          <a:r>
            <a:rPr lang="fr-MA" dirty="0" err="1"/>
            <a:t>Fiabilite</a:t>
          </a:r>
          <a:r>
            <a:rPr lang="fr-MA" dirty="0"/>
            <a:t>́: L’application doit fonctionner de </a:t>
          </a:r>
          <a:r>
            <a:rPr lang="fr-MA" dirty="0" err="1"/>
            <a:t>façon</a:t>
          </a:r>
          <a:r>
            <a:rPr lang="fr-MA" dirty="0"/>
            <a:t> </a:t>
          </a:r>
          <a:r>
            <a:rPr lang="fr-MA" dirty="0" err="1"/>
            <a:t>cohérente</a:t>
          </a:r>
          <a:r>
            <a:rPr lang="fr-MA" dirty="0"/>
            <a:t> sans erreurs. </a:t>
          </a:r>
          <a:endParaRPr lang="en-US" dirty="0"/>
        </a:p>
      </dgm:t>
    </dgm:pt>
    <dgm:pt modelId="{BC395B1C-D9C8-46DE-A74B-4B35317B1DF0}" type="sibTrans" cxnId="{6F876692-08F2-47B6-8AB7-8510B8CCA4AA}">
      <dgm:prSet/>
      <dgm:spPr/>
      <dgm:t>
        <a:bodyPr/>
        <a:lstStyle/>
        <a:p>
          <a:endParaRPr lang="en-US"/>
        </a:p>
      </dgm:t>
    </dgm:pt>
    <dgm:pt modelId="{571B405E-3959-40DF-8002-1E688E6CD4D6}" type="parTrans" cxnId="{6F876692-08F2-47B6-8AB7-8510B8CCA4AA}">
      <dgm:prSet/>
      <dgm:spPr/>
      <dgm:t>
        <a:bodyPr/>
        <a:lstStyle/>
        <a:p>
          <a:endParaRPr lang="en-US"/>
        </a:p>
      </dgm:t>
    </dgm:pt>
    <dgm:pt modelId="{2DCFA8BC-B994-4EC3-98AE-E97BEA2F957D}">
      <dgm:prSet/>
      <dgm:spPr/>
      <dgm:t>
        <a:bodyPr/>
        <a:lstStyle/>
        <a:p>
          <a:endParaRPr lang="en-US" dirty="0"/>
        </a:p>
      </dgm:t>
    </dgm:pt>
    <dgm:pt modelId="{3BA28F6D-1E74-4C53-BB6B-0C7AC64A3B6F}" type="parTrans" cxnId="{A7088653-1AD6-4725-994F-7D2EBE2F379B}">
      <dgm:prSet/>
      <dgm:spPr/>
      <dgm:t>
        <a:bodyPr/>
        <a:lstStyle/>
        <a:p>
          <a:endParaRPr lang="en-US"/>
        </a:p>
      </dgm:t>
    </dgm:pt>
    <dgm:pt modelId="{05647A84-1380-458A-94EC-68A132830497}" type="sibTrans" cxnId="{A7088653-1AD6-4725-994F-7D2EBE2F379B}">
      <dgm:prSet/>
      <dgm:spPr/>
      <dgm:t>
        <a:bodyPr/>
        <a:lstStyle/>
        <a:p>
          <a:endParaRPr lang="en-US"/>
        </a:p>
      </dgm:t>
    </dgm:pt>
    <dgm:pt modelId="{F8F310BE-CA83-5249-B899-0C17967475DB}" type="pres">
      <dgm:prSet presAssocID="{6EF03D41-FC2D-49C1-B837-24709AAF1022}" presName="linear" presStyleCnt="0">
        <dgm:presLayoutVars>
          <dgm:animLvl val="lvl"/>
          <dgm:resizeHandles val="exact"/>
        </dgm:presLayoutVars>
      </dgm:prSet>
      <dgm:spPr/>
      <dgm:t>
        <a:bodyPr/>
        <a:lstStyle/>
        <a:p>
          <a:endParaRPr lang="en-US"/>
        </a:p>
      </dgm:t>
    </dgm:pt>
    <dgm:pt modelId="{DF2F3397-93D1-C54B-A2D5-E68AF07310FB}" type="pres">
      <dgm:prSet presAssocID="{BC4B4D80-5A4F-4FD8-8AB1-F613FB553BED}" presName="parentText" presStyleLbl="node1" presStyleIdx="0" presStyleCnt="1">
        <dgm:presLayoutVars>
          <dgm:chMax val="0"/>
          <dgm:bulletEnabled val="1"/>
        </dgm:presLayoutVars>
      </dgm:prSet>
      <dgm:spPr/>
      <dgm:t>
        <a:bodyPr/>
        <a:lstStyle/>
        <a:p>
          <a:endParaRPr lang="en-US"/>
        </a:p>
      </dgm:t>
    </dgm:pt>
    <dgm:pt modelId="{D6614179-CEF9-4448-A583-F048A5551C16}" type="pres">
      <dgm:prSet presAssocID="{BC4B4D80-5A4F-4FD8-8AB1-F613FB553BED}" presName="childText" presStyleLbl="revTx" presStyleIdx="0" presStyleCnt="1">
        <dgm:presLayoutVars>
          <dgm:bulletEnabled val="1"/>
        </dgm:presLayoutVars>
      </dgm:prSet>
      <dgm:spPr/>
      <dgm:t>
        <a:bodyPr/>
        <a:lstStyle/>
        <a:p>
          <a:endParaRPr lang="en-US"/>
        </a:p>
      </dgm:t>
    </dgm:pt>
  </dgm:ptLst>
  <dgm:cxnLst>
    <dgm:cxn modelId="{8E2E8F79-F1C5-2D49-8F5B-D897452F01EC}" type="presOf" srcId="{8FE01D29-D694-4A5E-92AF-62A6C4DC575A}" destId="{D6614179-CEF9-4448-A583-F048A5551C16}" srcOrd="0" destOrd="3" presId="urn:microsoft.com/office/officeart/2005/8/layout/vList2"/>
    <dgm:cxn modelId="{EAF5883A-D739-B043-8C7C-6602F330D896}" type="presOf" srcId="{BC4B4D80-5A4F-4FD8-8AB1-F613FB553BED}" destId="{DF2F3397-93D1-C54B-A2D5-E68AF07310FB}" srcOrd="0" destOrd="0" presId="urn:microsoft.com/office/officeart/2005/8/layout/vList2"/>
    <dgm:cxn modelId="{FDA70B2E-443F-4F4A-9F88-9AB63EB91C94}" type="presOf" srcId="{2DCFA8BC-B994-4EC3-98AE-E97BEA2F957D}" destId="{D6614179-CEF9-4448-A583-F048A5551C16}" srcOrd="0" destOrd="0" presId="urn:microsoft.com/office/officeart/2005/8/layout/vList2"/>
    <dgm:cxn modelId="{D23CCABE-1BC4-924E-9CBD-0C9CD0E132A7}" type="presOf" srcId="{DA67D61A-2B0C-4E1A-A6DD-2F9ED54A8712}" destId="{D6614179-CEF9-4448-A583-F048A5551C16}" srcOrd="0" destOrd="2" presId="urn:microsoft.com/office/officeart/2005/8/layout/vList2"/>
    <dgm:cxn modelId="{BADAF26E-029A-41D4-8333-305DCA97E130}" srcId="{BC4B4D80-5A4F-4FD8-8AB1-F613FB553BED}" destId="{8FE01D29-D694-4A5E-92AF-62A6C4DC575A}" srcOrd="3" destOrd="0" parTransId="{F62DBC09-B36A-44BD-905E-EFE8C0FC1B12}" sibTransId="{A14F5B5D-D1FE-48F2-974D-8152EA371CF7}"/>
    <dgm:cxn modelId="{6F876692-08F2-47B6-8AB7-8510B8CCA4AA}" srcId="{BC4B4D80-5A4F-4FD8-8AB1-F613FB553BED}" destId="{AEF4A1DC-6561-49B7-B192-277F2DC694A6}" srcOrd="1" destOrd="0" parTransId="{571B405E-3959-40DF-8002-1E688E6CD4D6}" sibTransId="{BC395B1C-D9C8-46DE-A74B-4B35317B1DF0}"/>
    <dgm:cxn modelId="{921B56F2-1808-4888-B7A4-7464A4C6F041}" srcId="{BC4B4D80-5A4F-4FD8-8AB1-F613FB553BED}" destId="{DA67D61A-2B0C-4E1A-A6DD-2F9ED54A8712}" srcOrd="2" destOrd="0" parTransId="{CCB03490-CE3A-4F89-9E65-7CEB10D0FF7B}" sibTransId="{0173DCB1-ECB0-4548-88C2-CD633A0FEF85}"/>
    <dgm:cxn modelId="{C4CCFF82-FB46-2749-B407-32A806928117}" type="presOf" srcId="{AEF4A1DC-6561-49B7-B192-277F2DC694A6}" destId="{D6614179-CEF9-4448-A583-F048A5551C16}" srcOrd="0" destOrd="1" presId="urn:microsoft.com/office/officeart/2005/8/layout/vList2"/>
    <dgm:cxn modelId="{408AEF6E-62BF-4E90-A523-F745CE0AA6E4}" srcId="{6EF03D41-FC2D-49C1-B837-24709AAF1022}" destId="{BC4B4D80-5A4F-4FD8-8AB1-F613FB553BED}" srcOrd="0" destOrd="0" parTransId="{037C3F1F-B55A-44E1-9838-A9ABEBF0A844}" sibTransId="{0EA72B82-3A00-498E-B0D3-512EDBD2D542}"/>
    <dgm:cxn modelId="{A7088653-1AD6-4725-994F-7D2EBE2F379B}" srcId="{BC4B4D80-5A4F-4FD8-8AB1-F613FB553BED}" destId="{2DCFA8BC-B994-4EC3-98AE-E97BEA2F957D}" srcOrd="0" destOrd="0" parTransId="{3BA28F6D-1E74-4C53-BB6B-0C7AC64A3B6F}" sibTransId="{05647A84-1380-458A-94EC-68A132830497}"/>
    <dgm:cxn modelId="{28A7EA33-D304-1244-ACE1-BC19D5E78E50}" type="presOf" srcId="{6EF03D41-FC2D-49C1-B837-24709AAF1022}" destId="{F8F310BE-CA83-5249-B899-0C17967475DB}" srcOrd="0" destOrd="0" presId="urn:microsoft.com/office/officeart/2005/8/layout/vList2"/>
    <dgm:cxn modelId="{E5F543C4-1B19-C144-9723-05A1E6190FE9}" type="presParOf" srcId="{F8F310BE-CA83-5249-B899-0C17967475DB}" destId="{DF2F3397-93D1-C54B-A2D5-E68AF07310FB}" srcOrd="0" destOrd="0" presId="urn:microsoft.com/office/officeart/2005/8/layout/vList2"/>
    <dgm:cxn modelId="{8FE6003D-96D8-5C40-901D-1CAD1F3C3FB7}" type="presParOf" srcId="{F8F310BE-CA83-5249-B899-0C17967475DB}" destId="{D6614179-CEF9-4448-A583-F048A5551C16}"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6E32EA-9B83-4181-B013-3A85297E86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03559E9-4592-435C-A5AD-1F30A502226A}">
      <dgm:prSet/>
      <dgm:spPr/>
      <dgm:t>
        <a:bodyPr/>
        <a:lstStyle/>
        <a:p>
          <a:r>
            <a:rPr lang="en-US" b="1"/>
            <a:t>Introduction</a:t>
          </a:r>
          <a:endParaRPr lang="en-US"/>
        </a:p>
      </dgm:t>
    </dgm:pt>
    <dgm:pt modelId="{2C001F78-BE72-4FE6-B4F1-C5E79DE73027}" type="parTrans" cxnId="{F08D0D0A-DAE3-4AF8-BE81-E4CE341350E6}">
      <dgm:prSet/>
      <dgm:spPr/>
      <dgm:t>
        <a:bodyPr/>
        <a:lstStyle/>
        <a:p>
          <a:endParaRPr lang="en-US"/>
        </a:p>
      </dgm:t>
    </dgm:pt>
    <dgm:pt modelId="{CE4F5DED-AC87-4F09-8798-9B9F62FA0A72}" type="sibTrans" cxnId="{F08D0D0A-DAE3-4AF8-BE81-E4CE341350E6}">
      <dgm:prSet/>
      <dgm:spPr/>
      <dgm:t>
        <a:bodyPr/>
        <a:lstStyle/>
        <a:p>
          <a:endParaRPr lang="en-US"/>
        </a:p>
      </dgm:t>
    </dgm:pt>
    <dgm:pt modelId="{34B9C0D9-A3BD-4447-A516-7F2980A3853F}">
      <dgm:prSet/>
      <dgm:spPr/>
      <dgm:t>
        <a:bodyPr/>
        <a:lstStyle/>
        <a:p>
          <a:r>
            <a:rPr lang="en-US" b="1"/>
            <a:t>Probl</a:t>
          </a:r>
          <a:r>
            <a:rPr lang="fr-FR" b="1"/>
            <a:t>ématique</a:t>
          </a:r>
          <a:endParaRPr lang="en-US"/>
        </a:p>
      </dgm:t>
    </dgm:pt>
    <dgm:pt modelId="{19DCA4FE-D0D4-47BA-9EC2-EF0E28C07831}" type="parTrans" cxnId="{964E952C-6390-45A8-82E9-34672D6E4D5A}">
      <dgm:prSet/>
      <dgm:spPr/>
      <dgm:t>
        <a:bodyPr/>
        <a:lstStyle/>
        <a:p>
          <a:endParaRPr lang="en-US"/>
        </a:p>
      </dgm:t>
    </dgm:pt>
    <dgm:pt modelId="{B624F5C8-5490-4994-A50A-C534DF873592}" type="sibTrans" cxnId="{964E952C-6390-45A8-82E9-34672D6E4D5A}">
      <dgm:prSet/>
      <dgm:spPr/>
      <dgm:t>
        <a:bodyPr/>
        <a:lstStyle/>
        <a:p>
          <a:endParaRPr lang="en-US"/>
        </a:p>
      </dgm:t>
    </dgm:pt>
    <dgm:pt modelId="{EA534AF1-3416-426E-A662-FAA62B7E5B38}">
      <dgm:prSet/>
      <dgm:spPr/>
      <dgm:t>
        <a:bodyPr/>
        <a:lstStyle/>
        <a:p>
          <a:r>
            <a:rPr lang="en-US" b="1"/>
            <a:t>Solution</a:t>
          </a:r>
          <a:endParaRPr lang="en-US"/>
        </a:p>
      </dgm:t>
    </dgm:pt>
    <dgm:pt modelId="{71C9CEC2-EE4A-44C7-B6F8-80F1A3221151}" type="parTrans" cxnId="{C9D19311-10DE-4E69-B312-C8E0BA869C3B}">
      <dgm:prSet/>
      <dgm:spPr/>
      <dgm:t>
        <a:bodyPr/>
        <a:lstStyle/>
        <a:p>
          <a:endParaRPr lang="en-US"/>
        </a:p>
      </dgm:t>
    </dgm:pt>
    <dgm:pt modelId="{AC04B29C-E77A-4372-A56C-6A03B06BFF5A}" type="sibTrans" cxnId="{C9D19311-10DE-4E69-B312-C8E0BA869C3B}">
      <dgm:prSet/>
      <dgm:spPr/>
      <dgm:t>
        <a:bodyPr/>
        <a:lstStyle/>
        <a:p>
          <a:endParaRPr lang="en-US"/>
        </a:p>
      </dgm:t>
    </dgm:pt>
    <dgm:pt modelId="{6CC3CA87-3863-4CC0-9C61-74AF61C57340}">
      <dgm:prSet/>
      <dgm:spPr/>
      <dgm:t>
        <a:bodyPr/>
        <a:lstStyle/>
        <a:p>
          <a:r>
            <a:rPr lang="en-US" b="1"/>
            <a:t>Analyse et Spécification</a:t>
          </a:r>
          <a:endParaRPr lang="en-US"/>
        </a:p>
      </dgm:t>
    </dgm:pt>
    <dgm:pt modelId="{E08EC43A-608D-49DB-9E1A-9759C970BF1F}" type="parTrans" cxnId="{C0083B46-7073-4461-A62D-2D57098CDB9B}">
      <dgm:prSet/>
      <dgm:spPr/>
      <dgm:t>
        <a:bodyPr/>
        <a:lstStyle/>
        <a:p>
          <a:endParaRPr lang="en-US"/>
        </a:p>
      </dgm:t>
    </dgm:pt>
    <dgm:pt modelId="{D60DD822-829C-4BBD-ABEE-33C2C6FA95D8}" type="sibTrans" cxnId="{C0083B46-7073-4461-A62D-2D57098CDB9B}">
      <dgm:prSet/>
      <dgm:spPr/>
      <dgm:t>
        <a:bodyPr/>
        <a:lstStyle/>
        <a:p>
          <a:endParaRPr lang="en-US"/>
        </a:p>
      </dgm:t>
    </dgm:pt>
    <dgm:pt modelId="{FE225843-4E61-4E5E-A155-A5A4B4BD3851}">
      <dgm:prSet/>
      <dgm:spPr/>
      <dgm:t>
        <a:bodyPr/>
        <a:lstStyle/>
        <a:p>
          <a:r>
            <a:rPr lang="en-US" b="1" dirty="0">
              <a:solidFill>
                <a:srgbClr val="002060"/>
              </a:solidFill>
            </a:rPr>
            <a:t>Conception</a:t>
          </a:r>
          <a:endParaRPr lang="en-US" dirty="0">
            <a:solidFill>
              <a:srgbClr val="002060"/>
            </a:solidFill>
          </a:endParaRPr>
        </a:p>
      </dgm:t>
    </dgm:pt>
    <dgm:pt modelId="{FDC4D3D6-5151-4005-8DCE-0502509FF396}" type="parTrans" cxnId="{D6961FCB-CC0C-44AC-81D9-BBEB11D5853D}">
      <dgm:prSet/>
      <dgm:spPr/>
      <dgm:t>
        <a:bodyPr/>
        <a:lstStyle/>
        <a:p>
          <a:endParaRPr lang="en-US"/>
        </a:p>
      </dgm:t>
    </dgm:pt>
    <dgm:pt modelId="{E675D47B-DEF7-444C-942F-510F1BA7268C}" type="sibTrans" cxnId="{D6961FCB-CC0C-44AC-81D9-BBEB11D5853D}">
      <dgm:prSet/>
      <dgm:spPr/>
      <dgm:t>
        <a:bodyPr/>
        <a:lstStyle/>
        <a:p>
          <a:endParaRPr lang="en-US"/>
        </a:p>
      </dgm:t>
    </dgm:pt>
    <dgm:pt modelId="{1A02D551-5220-4AEC-A92D-64309D1F8697}">
      <dgm:prSet/>
      <dgm:spPr/>
      <dgm:t>
        <a:bodyPr/>
        <a:lstStyle/>
        <a:p>
          <a:r>
            <a:rPr lang="en-US" b="1"/>
            <a:t>Réalisation</a:t>
          </a:r>
          <a:endParaRPr lang="en-US"/>
        </a:p>
      </dgm:t>
    </dgm:pt>
    <dgm:pt modelId="{9040D785-4B70-462F-AB98-ED2445CE9184}" type="parTrans" cxnId="{7EE32E8B-A65E-4C8F-B611-5BAE9E1FDD83}">
      <dgm:prSet/>
      <dgm:spPr/>
      <dgm:t>
        <a:bodyPr/>
        <a:lstStyle/>
        <a:p>
          <a:endParaRPr lang="en-US"/>
        </a:p>
      </dgm:t>
    </dgm:pt>
    <dgm:pt modelId="{4EFA016D-ACD2-4C56-A581-B3C20FFF2EB1}" type="sibTrans" cxnId="{7EE32E8B-A65E-4C8F-B611-5BAE9E1FDD83}">
      <dgm:prSet/>
      <dgm:spPr/>
      <dgm:t>
        <a:bodyPr/>
        <a:lstStyle/>
        <a:p>
          <a:endParaRPr lang="en-US"/>
        </a:p>
      </dgm:t>
    </dgm:pt>
    <dgm:pt modelId="{3CB007B8-64FF-4ED8-A046-58D9E54AC327}">
      <dgm:prSet/>
      <dgm:spPr/>
      <dgm:t>
        <a:bodyPr/>
        <a:lstStyle/>
        <a:p>
          <a:r>
            <a:rPr lang="en-US" b="1"/>
            <a:t>Conclusion et Perspectives</a:t>
          </a:r>
          <a:endParaRPr lang="en-US"/>
        </a:p>
      </dgm:t>
    </dgm:pt>
    <dgm:pt modelId="{D5ED5AC0-62AF-4371-9EAD-B12EF5653FF2}" type="parTrans" cxnId="{8CB836B1-07B3-4E53-BE99-CCB5F0137ABC}">
      <dgm:prSet/>
      <dgm:spPr/>
      <dgm:t>
        <a:bodyPr/>
        <a:lstStyle/>
        <a:p>
          <a:endParaRPr lang="en-US"/>
        </a:p>
      </dgm:t>
    </dgm:pt>
    <dgm:pt modelId="{D549A47F-7C01-41E8-B14A-DE9666A34478}" type="sibTrans" cxnId="{8CB836B1-07B3-4E53-BE99-CCB5F0137ABC}">
      <dgm:prSet/>
      <dgm:spPr/>
      <dgm:t>
        <a:bodyPr/>
        <a:lstStyle/>
        <a:p>
          <a:endParaRPr lang="en-US"/>
        </a:p>
      </dgm:t>
    </dgm:pt>
    <dgm:pt modelId="{B9285B49-EA0D-654F-83F0-EB83AAA73C92}" type="pres">
      <dgm:prSet presAssocID="{346E32EA-9B83-4181-B013-3A85297E861E}" presName="linear" presStyleCnt="0">
        <dgm:presLayoutVars>
          <dgm:animLvl val="lvl"/>
          <dgm:resizeHandles val="exact"/>
        </dgm:presLayoutVars>
      </dgm:prSet>
      <dgm:spPr/>
      <dgm:t>
        <a:bodyPr/>
        <a:lstStyle/>
        <a:p>
          <a:endParaRPr lang="en-US"/>
        </a:p>
      </dgm:t>
    </dgm:pt>
    <dgm:pt modelId="{6D5B1FC1-9688-8B46-BDF9-5B21A3A019AC}" type="pres">
      <dgm:prSet presAssocID="{803559E9-4592-435C-A5AD-1F30A502226A}" presName="parentText" presStyleLbl="node1" presStyleIdx="0" presStyleCnt="7">
        <dgm:presLayoutVars>
          <dgm:chMax val="0"/>
          <dgm:bulletEnabled val="1"/>
        </dgm:presLayoutVars>
      </dgm:prSet>
      <dgm:spPr/>
      <dgm:t>
        <a:bodyPr/>
        <a:lstStyle/>
        <a:p>
          <a:endParaRPr lang="en-US"/>
        </a:p>
      </dgm:t>
    </dgm:pt>
    <dgm:pt modelId="{25EDE96D-68ED-644E-A467-6A0C14DC8D67}" type="pres">
      <dgm:prSet presAssocID="{CE4F5DED-AC87-4F09-8798-9B9F62FA0A72}" presName="spacer" presStyleCnt="0"/>
      <dgm:spPr/>
    </dgm:pt>
    <dgm:pt modelId="{1DF0AA9D-E1C2-DC46-8DFB-FBF34CEF1AA9}" type="pres">
      <dgm:prSet presAssocID="{34B9C0D9-A3BD-4447-A516-7F2980A3853F}" presName="parentText" presStyleLbl="node1" presStyleIdx="1" presStyleCnt="7">
        <dgm:presLayoutVars>
          <dgm:chMax val="0"/>
          <dgm:bulletEnabled val="1"/>
        </dgm:presLayoutVars>
      </dgm:prSet>
      <dgm:spPr/>
      <dgm:t>
        <a:bodyPr/>
        <a:lstStyle/>
        <a:p>
          <a:endParaRPr lang="en-US"/>
        </a:p>
      </dgm:t>
    </dgm:pt>
    <dgm:pt modelId="{FD7DF2FE-BF1C-4842-A6E3-7C72BFCF59D3}" type="pres">
      <dgm:prSet presAssocID="{B624F5C8-5490-4994-A50A-C534DF873592}" presName="spacer" presStyleCnt="0"/>
      <dgm:spPr/>
    </dgm:pt>
    <dgm:pt modelId="{BE907F27-A893-4D49-B466-78A0C6DE257B}" type="pres">
      <dgm:prSet presAssocID="{EA534AF1-3416-426E-A662-FAA62B7E5B38}" presName="parentText" presStyleLbl="node1" presStyleIdx="2" presStyleCnt="7">
        <dgm:presLayoutVars>
          <dgm:chMax val="0"/>
          <dgm:bulletEnabled val="1"/>
        </dgm:presLayoutVars>
      </dgm:prSet>
      <dgm:spPr/>
      <dgm:t>
        <a:bodyPr/>
        <a:lstStyle/>
        <a:p>
          <a:endParaRPr lang="en-US"/>
        </a:p>
      </dgm:t>
    </dgm:pt>
    <dgm:pt modelId="{A8CB848A-8F19-C741-B4F1-EA3DACF3DAE9}" type="pres">
      <dgm:prSet presAssocID="{AC04B29C-E77A-4372-A56C-6A03B06BFF5A}" presName="spacer" presStyleCnt="0"/>
      <dgm:spPr/>
    </dgm:pt>
    <dgm:pt modelId="{A9EA1B66-3CB2-3842-BC65-C0FDE5C85554}" type="pres">
      <dgm:prSet presAssocID="{6CC3CA87-3863-4CC0-9C61-74AF61C57340}" presName="parentText" presStyleLbl="node1" presStyleIdx="3" presStyleCnt="7">
        <dgm:presLayoutVars>
          <dgm:chMax val="0"/>
          <dgm:bulletEnabled val="1"/>
        </dgm:presLayoutVars>
      </dgm:prSet>
      <dgm:spPr/>
      <dgm:t>
        <a:bodyPr/>
        <a:lstStyle/>
        <a:p>
          <a:endParaRPr lang="en-US"/>
        </a:p>
      </dgm:t>
    </dgm:pt>
    <dgm:pt modelId="{4B31C6D7-BB15-FC43-9FF9-7C64F7E50CE6}" type="pres">
      <dgm:prSet presAssocID="{D60DD822-829C-4BBD-ABEE-33C2C6FA95D8}" presName="spacer" presStyleCnt="0"/>
      <dgm:spPr/>
    </dgm:pt>
    <dgm:pt modelId="{1A614271-B9E5-7C44-8FB5-CBA4EEA95F38}" type="pres">
      <dgm:prSet presAssocID="{FE225843-4E61-4E5E-A155-A5A4B4BD3851}" presName="parentText" presStyleLbl="node1" presStyleIdx="4" presStyleCnt="7">
        <dgm:presLayoutVars>
          <dgm:chMax val="0"/>
          <dgm:bulletEnabled val="1"/>
        </dgm:presLayoutVars>
      </dgm:prSet>
      <dgm:spPr/>
      <dgm:t>
        <a:bodyPr/>
        <a:lstStyle/>
        <a:p>
          <a:endParaRPr lang="en-US"/>
        </a:p>
      </dgm:t>
    </dgm:pt>
    <dgm:pt modelId="{6862F445-FC46-884C-8BE9-9F76DCD97F2A}" type="pres">
      <dgm:prSet presAssocID="{E675D47B-DEF7-444C-942F-510F1BA7268C}" presName="spacer" presStyleCnt="0"/>
      <dgm:spPr/>
    </dgm:pt>
    <dgm:pt modelId="{041420DE-89AD-5E40-B0C5-0842CF8DF108}" type="pres">
      <dgm:prSet presAssocID="{1A02D551-5220-4AEC-A92D-64309D1F8697}" presName="parentText" presStyleLbl="node1" presStyleIdx="5" presStyleCnt="7">
        <dgm:presLayoutVars>
          <dgm:chMax val="0"/>
          <dgm:bulletEnabled val="1"/>
        </dgm:presLayoutVars>
      </dgm:prSet>
      <dgm:spPr/>
      <dgm:t>
        <a:bodyPr/>
        <a:lstStyle/>
        <a:p>
          <a:endParaRPr lang="en-US"/>
        </a:p>
      </dgm:t>
    </dgm:pt>
    <dgm:pt modelId="{68D1B29B-8BCE-5F4E-84E8-9D85D215F495}" type="pres">
      <dgm:prSet presAssocID="{4EFA016D-ACD2-4C56-A581-B3C20FFF2EB1}" presName="spacer" presStyleCnt="0"/>
      <dgm:spPr/>
    </dgm:pt>
    <dgm:pt modelId="{49A4F03E-BE5F-0441-BCC6-BCCB064EAD1F}" type="pres">
      <dgm:prSet presAssocID="{3CB007B8-64FF-4ED8-A046-58D9E54AC327}" presName="parentText" presStyleLbl="node1" presStyleIdx="6" presStyleCnt="7">
        <dgm:presLayoutVars>
          <dgm:chMax val="0"/>
          <dgm:bulletEnabled val="1"/>
        </dgm:presLayoutVars>
      </dgm:prSet>
      <dgm:spPr/>
      <dgm:t>
        <a:bodyPr/>
        <a:lstStyle/>
        <a:p>
          <a:endParaRPr lang="en-US"/>
        </a:p>
      </dgm:t>
    </dgm:pt>
  </dgm:ptLst>
  <dgm:cxnLst>
    <dgm:cxn modelId="{F08D0D0A-DAE3-4AF8-BE81-E4CE341350E6}" srcId="{346E32EA-9B83-4181-B013-3A85297E861E}" destId="{803559E9-4592-435C-A5AD-1F30A502226A}" srcOrd="0" destOrd="0" parTransId="{2C001F78-BE72-4FE6-B4F1-C5E79DE73027}" sibTransId="{CE4F5DED-AC87-4F09-8798-9B9F62FA0A72}"/>
    <dgm:cxn modelId="{606F745C-4555-0E46-A119-07382F929025}" type="presOf" srcId="{FE225843-4E61-4E5E-A155-A5A4B4BD3851}" destId="{1A614271-B9E5-7C44-8FB5-CBA4EEA95F38}" srcOrd="0" destOrd="0" presId="urn:microsoft.com/office/officeart/2005/8/layout/vList2"/>
    <dgm:cxn modelId="{C9CDBC8D-24C6-FB44-9DC5-D46B37153A49}" type="presOf" srcId="{3CB007B8-64FF-4ED8-A046-58D9E54AC327}" destId="{49A4F03E-BE5F-0441-BCC6-BCCB064EAD1F}" srcOrd="0" destOrd="0" presId="urn:microsoft.com/office/officeart/2005/8/layout/vList2"/>
    <dgm:cxn modelId="{D6961FCB-CC0C-44AC-81D9-BBEB11D5853D}" srcId="{346E32EA-9B83-4181-B013-3A85297E861E}" destId="{FE225843-4E61-4E5E-A155-A5A4B4BD3851}" srcOrd="4" destOrd="0" parTransId="{FDC4D3D6-5151-4005-8DCE-0502509FF396}" sibTransId="{E675D47B-DEF7-444C-942F-510F1BA7268C}"/>
    <dgm:cxn modelId="{964E952C-6390-45A8-82E9-34672D6E4D5A}" srcId="{346E32EA-9B83-4181-B013-3A85297E861E}" destId="{34B9C0D9-A3BD-4447-A516-7F2980A3853F}" srcOrd="1" destOrd="0" parTransId="{19DCA4FE-D0D4-47BA-9EC2-EF0E28C07831}" sibTransId="{B624F5C8-5490-4994-A50A-C534DF873592}"/>
    <dgm:cxn modelId="{C2105AE1-08FC-8C47-BB97-AF672BCF2B3C}" type="presOf" srcId="{346E32EA-9B83-4181-B013-3A85297E861E}" destId="{B9285B49-EA0D-654F-83F0-EB83AAA73C92}" srcOrd="0" destOrd="0" presId="urn:microsoft.com/office/officeart/2005/8/layout/vList2"/>
    <dgm:cxn modelId="{0D00BBC8-2F9E-3F47-BF58-C8A51ACEEBBA}" type="presOf" srcId="{34B9C0D9-A3BD-4447-A516-7F2980A3853F}" destId="{1DF0AA9D-E1C2-DC46-8DFB-FBF34CEF1AA9}" srcOrd="0" destOrd="0" presId="urn:microsoft.com/office/officeart/2005/8/layout/vList2"/>
    <dgm:cxn modelId="{60128A5E-72F3-9549-8AE0-CB9C34901F55}" type="presOf" srcId="{1A02D551-5220-4AEC-A92D-64309D1F8697}" destId="{041420DE-89AD-5E40-B0C5-0842CF8DF108}" srcOrd="0" destOrd="0" presId="urn:microsoft.com/office/officeart/2005/8/layout/vList2"/>
    <dgm:cxn modelId="{C9D19311-10DE-4E69-B312-C8E0BA869C3B}" srcId="{346E32EA-9B83-4181-B013-3A85297E861E}" destId="{EA534AF1-3416-426E-A662-FAA62B7E5B38}" srcOrd="2" destOrd="0" parTransId="{71C9CEC2-EE4A-44C7-B6F8-80F1A3221151}" sibTransId="{AC04B29C-E77A-4372-A56C-6A03B06BFF5A}"/>
    <dgm:cxn modelId="{F2939CE0-385E-0348-B490-73F762A8B534}" type="presOf" srcId="{EA534AF1-3416-426E-A662-FAA62B7E5B38}" destId="{BE907F27-A893-4D49-B466-78A0C6DE257B}" srcOrd="0" destOrd="0" presId="urn:microsoft.com/office/officeart/2005/8/layout/vList2"/>
    <dgm:cxn modelId="{8CB836B1-07B3-4E53-BE99-CCB5F0137ABC}" srcId="{346E32EA-9B83-4181-B013-3A85297E861E}" destId="{3CB007B8-64FF-4ED8-A046-58D9E54AC327}" srcOrd="6" destOrd="0" parTransId="{D5ED5AC0-62AF-4371-9EAD-B12EF5653FF2}" sibTransId="{D549A47F-7C01-41E8-B14A-DE9666A34478}"/>
    <dgm:cxn modelId="{2B55F181-D7AE-BE4B-9193-3AFFA5AA3AA6}" type="presOf" srcId="{6CC3CA87-3863-4CC0-9C61-74AF61C57340}" destId="{A9EA1B66-3CB2-3842-BC65-C0FDE5C85554}" srcOrd="0" destOrd="0" presId="urn:microsoft.com/office/officeart/2005/8/layout/vList2"/>
    <dgm:cxn modelId="{7EE32E8B-A65E-4C8F-B611-5BAE9E1FDD83}" srcId="{346E32EA-9B83-4181-B013-3A85297E861E}" destId="{1A02D551-5220-4AEC-A92D-64309D1F8697}" srcOrd="5" destOrd="0" parTransId="{9040D785-4B70-462F-AB98-ED2445CE9184}" sibTransId="{4EFA016D-ACD2-4C56-A581-B3C20FFF2EB1}"/>
    <dgm:cxn modelId="{C0083B46-7073-4461-A62D-2D57098CDB9B}" srcId="{346E32EA-9B83-4181-B013-3A85297E861E}" destId="{6CC3CA87-3863-4CC0-9C61-74AF61C57340}" srcOrd="3" destOrd="0" parTransId="{E08EC43A-608D-49DB-9E1A-9759C970BF1F}" sibTransId="{D60DD822-829C-4BBD-ABEE-33C2C6FA95D8}"/>
    <dgm:cxn modelId="{B5788877-D013-7E4C-AB8B-4B9AD52A123B}" type="presOf" srcId="{803559E9-4592-435C-A5AD-1F30A502226A}" destId="{6D5B1FC1-9688-8B46-BDF9-5B21A3A019AC}" srcOrd="0" destOrd="0" presId="urn:microsoft.com/office/officeart/2005/8/layout/vList2"/>
    <dgm:cxn modelId="{20794568-644E-A747-B3B2-BD0BF6610334}" type="presParOf" srcId="{B9285B49-EA0D-654F-83F0-EB83AAA73C92}" destId="{6D5B1FC1-9688-8B46-BDF9-5B21A3A019AC}" srcOrd="0" destOrd="0" presId="urn:microsoft.com/office/officeart/2005/8/layout/vList2"/>
    <dgm:cxn modelId="{8BBE8735-27AA-824F-A479-B3400665E836}" type="presParOf" srcId="{B9285B49-EA0D-654F-83F0-EB83AAA73C92}" destId="{25EDE96D-68ED-644E-A467-6A0C14DC8D67}" srcOrd="1" destOrd="0" presId="urn:microsoft.com/office/officeart/2005/8/layout/vList2"/>
    <dgm:cxn modelId="{DB23EFA7-C631-BB44-9ABB-99D4E7D57378}" type="presParOf" srcId="{B9285B49-EA0D-654F-83F0-EB83AAA73C92}" destId="{1DF0AA9D-E1C2-DC46-8DFB-FBF34CEF1AA9}" srcOrd="2" destOrd="0" presId="urn:microsoft.com/office/officeart/2005/8/layout/vList2"/>
    <dgm:cxn modelId="{A076786E-0B98-7A45-B8DE-4E1A3FB51BF3}" type="presParOf" srcId="{B9285B49-EA0D-654F-83F0-EB83AAA73C92}" destId="{FD7DF2FE-BF1C-4842-A6E3-7C72BFCF59D3}" srcOrd="3" destOrd="0" presId="urn:microsoft.com/office/officeart/2005/8/layout/vList2"/>
    <dgm:cxn modelId="{F3F93049-13FE-9C42-BD16-C43545A65929}" type="presParOf" srcId="{B9285B49-EA0D-654F-83F0-EB83AAA73C92}" destId="{BE907F27-A893-4D49-B466-78A0C6DE257B}" srcOrd="4" destOrd="0" presId="urn:microsoft.com/office/officeart/2005/8/layout/vList2"/>
    <dgm:cxn modelId="{A0E8B19B-B66F-6E44-AD36-32055DCBA6D0}" type="presParOf" srcId="{B9285B49-EA0D-654F-83F0-EB83AAA73C92}" destId="{A8CB848A-8F19-C741-B4F1-EA3DACF3DAE9}" srcOrd="5" destOrd="0" presId="urn:microsoft.com/office/officeart/2005/8/layout/vList2"/>
    <dgm:cxn modelId="{03AB3327-F521-1442-B5CF-9FECAB0E3F2E}" type="presParOf" srcId="{B9285B49-EA0D-654F-83F0-EB83AAA73C92}" destId="{A9EA1B66-3CB2-3842-BC65-C0FDE5C85554}" srcOrd="6" destOrd="0" presId="urn:microsoft.com/office/officeart/2005/8/layout/vList2"/>
    <dgm:cxn modelId="{705D683F-9C4F-0347-8569-5282FBDD9410}" type="presParOf" srcId="{B9285B49-EA0D-654F-83F0-EB83AAA73C92}" destId="{4B31C6D7-BB15-FC43-9FF9-7C64F7E50CE6}" srcOrd="7" destOrd="0" presId="urn:microsoft.com/office/officeart/2005/8/layout/vList2"/>
    <dgm:cxn modelId="{396E5359-AB39-DA40-95CB-05AD77A0FE20}" type="presParOf" srcId="{B9285B49-EA0D-654F-83F0-EB83AAA73C92}" destId="{1A614271-B9E5-7C44-8FB5-CBA4EEA95F38}" srcOrd="8" destOrd="0" presId="urn:microsoft.com/office/officeart/2005/8/layout/vList2"/>
    <dgm:cxn modelId="{69171A82-4AC8-6D43-B58B-FAD7C9A847B7}" type="presParOf" srcId="{B9285B49-EA0D-654F-83F0-EB83AAA73C92}" destId="{6862F445-FC46-884C-8BE9-9F76DCD97F2A}" srcOrd="9" destOrd="0" presId="urn:microsoft.com/office/officeart/2005/8/layout/vList2"/>
    <dgm:cxn modelId="{5413EF24-4EB2-F246-9894-BE213C0F3400}" type="presParOf" srcId="{B9285B49-EA0D-654F-83F0-EB83AAA73C92}" destId="{041420DE-89AD-5E40-B0C5-0842CF8DF108}" srcOrd="10" destOrd="0" presId="urn:microsoft.com/office/officeart/2005/8/layout/vList2"/>
    <dgm:cxn modelId="{684296A6-3244-4A4D-9D73-751979772734}" type="presParOf" srcId="{B9285B49-EA0D-654F-83F0-EB83AAA73C92}" destId="{68D1B29B-8BCE-5F4E-84E8-9D85D215F495}" srcOrd="11" destOrd="0" presId="urn:microsoft.com/office/officeart/2005/8/layout/vList2"/>
    <dgm:cxn modelId="{00ACA8B8-605D-DE43-B6BD-3528A19B76DD}" type="presParOf" srcId="{B9285B49-EA0D-654F-83F0-EB83AAA73C92}" destId="{49A4F03E-BE5F-0441-BCC6-BCCB064EAD1F}"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A3B0DC-9A2E-40A5-8C63-CD98A8999AD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AE1FAFD-1B3E-4AFF-9E59-D7A60A26C22C}">
      <dgm:prSet/>
      <dgm:spPr/>
      <dgm:t>
        <a:bodyPr/>
        <a:lstStyle/>
        <a:p>
          <a:r>
            <a:rPr lang="en-US" b="1"/>
            <a:t>Introduction</a:t>
          </a:r>
          <a:endParaRPr lang="en-US"/>
        </a:p>
      </dgm:t>
    </dgm:pt>
    <dgm:pt modelId="{3D3D7568-E353-40D0-AF78-1D77DB5E3BEE}" type="parTrans" cxnId="{1635379B-A5B6-402B-B9CE-3AF45E380DB5}">
      <dgm:prSet/>
      <dgm:spPr/>
      <dgm:t>
        <a:bodyPr/>
        <a:lstStyle/>
        <a:p>
          <a:endParaRPr lang="en-US"/>
        </a:p>
      </dgm:t>
    </dgm:pt>
    <dgm:pt modelId="{5049C3A4-8598-40DA-9273-FFECD271D658}" type="sibTrans" cxnId="{1635379B-A5B6-402B-B9CE-3AF45E380DB5}">
      <dgm:prSet/>
      <dgm:spPr/>
      <dgm:t>
        <a:bodyPr/>
        <a:lstStyle/>
        <a:p>
          <a:endParaRPr lang="en-US"/>
        </a:p>
      </dgm:t>
    </dgm:pt>
    <dgm:pt modelId="{F94FBE6B-6856-420C-9547-12DF2998E0F3}">
      <dgm:prSet/>
      <dgm:spPr/>
      <dgm:t>
        <a:bodyPr/>
        <a:lstStyle/>
        <a:p>
          <a:r>
            <a:rPr lang="en-US" b="1"/>
            <a:t>Probl</a:t>
          </a:r>
          <a:r>
            <a:rPr lang="fr-FR" b="1"/>
            <a:t>ématique</a:t>
          </a:r>
          <a:endParaRPr lang="en-US"/>
        </a:p>
      </dgm:t>
    </dgm:pt>
    <dgm:pt modelId="{7AB4AF0E-826A-4994-A4AA-624F86BCA633}" type="parTrans" cxnId="{6315203C-3E1B-4581-9831-A1BDC5458828}">
      <dgm:prSet/>
      <dgm:spPr/>
      <dgm:t>
        <a:bodyPr/>
        <a:lstStyle/>
        <a:p>
          <a:endParaRPr lang="en-US"/>
        </a:p>
      </dgm:t>
    </dgm:pt>
    <dgm:pt modelId="{E3FA7A07-A771-40D7-8EE1-240100D41D29}" type="sibTrans" cxnId="{6315203C-3E1B-4581-9831-A1BDC5458828}">
      <dgm:prSet/>
      <dgm:spPr/>
      <dgm:t>
        <a:bodyPr/>
        <a:lstStyle/>
        <a:p>
          <a:endParaRPr lang="en-US"/>
        </a:p>
      </dgm:t>
    </dgm:pt>
    <dgm:pt modelId="{2DE6FBFF-EB84-4B35-9834-163B1537B0D4}">
      <dgm:prSet/>
      <dgm:spPr/>
      <dgm:t>
        <a:bodyPr/>
        <a:lstStyle/>
        <a:p>
          <a:r>
            <a:rPr lang="en-US" b="1"/>
            <a:t>Solution</a:t>
          </a:r>
          <a:endParaRPr lang="en-US"/>
        </a:p>
      </dgm:t>
    </dgm:pt>
    <dgm:pt modelId="{0954F4C2-7B16-4C04-9043-F9CB0C22A844}" type="parTrans" cxnId="{F72DD98C-AEF1-4C87-BC0C-A6ED8B092A6C}">
      <dgm:prSet/>
      <dgm:spPr/>
      <dgm:t>
        <a:bodyPr/>
        <a:lstStyle/>
        <a:p>
          <a:endParaRPr lang="en-US"/>
        </a:p>
      </dgm:t>
    </dgm:pt>
    <dgm:pt modelId="{1C9299AC-2EBA-4E44-9E43-96827F98A0E5}" type="sibTrans" cxnId="{F72DD98C-AEF1-4C87-BC0C-A6ED8B092A6C}">
      <dgm:prSet/>
      <dgm:spPr/>
      <dgm:t>
        <a:bodyPr/>
        <a:lstStyle/>
        <a:p>
          <a:endParaRPr lang="en-US"/>
        </a:p>
      </dgm:t>
    </dgm:pt>
    <dgm:pt modelId="{B23B4401-D72F-4500-9CE5-5E8EF03E76C3}">
      <dgm:prSet/>
      <dgm:spPr/>
      <dgm:t>
        <a:bodyPr/>
        <a:lstStyle/>
        <a:p>
          <a:r>
            <a:rPr lang="en-US" b="1"/>
            <a:t>Analyse et Spécification</a:t>
          </a:r>
          <a:endParaRPr lang="en-US"/>
        </a:p>
      </dgm:t>
    </dgm:pt>
    <dgm:pt modelId="{2C92871C-C3AA-4F5A-999A-0A19C7F48BD3}" type="parTrans" cxnId="{0C4DA0E4-DADB-4513-894D-4AE0B07BE32F}">
      <dgm:prSet/>
      <dgm:spPr/>
      <dgm:t>
        <a:bodyPr/>
        <a:lstStyle/>
        <a:p>
          <a:endParaRPr lang="en-US"/>
        </a:p>
      </dgm:t>
    </dgm:pt>
    <dgm:pt modelId="{00E4645C-D1DD-4D02-A711-2FFA3723C1B5}" type="sibTrans" cxnId="{0C4DA0E4-DADB-4513-894D-4AE0B07BE32F}">
      <dgm:prSet/>
      <dgm:spPr/>
      <dgm:t>
        <a:bodyPr/>
        <a:lstStyle/>
        <a:p>
          <a:endParaRPr lang="en-US"/>
        </a:p>
      </dgm:t>
    </dgm:pt>
    <dgm:pt modelId="{4C2E3DA5-C22A-41CD-9654-6E8728D51141}">
      <dgm:prSet/>
      <dgm:spPr/>
      <dgm:t>
        <a:bodyPr/>
        <a:lstStyle/>
        <a:p>
          <a:r>
            <a:rPr lang="en-US" b="1"/>
            <a:t>Conception</a:t>
          </a:r>
          <a:endParaRPr lang="en-US"/>
        </a:p>
      </dgm:t>
    </dgm:pt>
    <dgm:pt modelId="{DB0FDE78-2116-4FFE-A984-77AB0B157DC9}" type="parTrans" cxnId="{F7E76C46-A9C5-4ED8-B455-C7847B67A107}">
      <dgm:prSet/>
      <dgm:spPr/>
      <dgm:t>
        <a:bodyPr/>
        <a:lstStyle/>
        <a:p>
          <a:endParaRPr lang="en-US"/>
        </a:p>
      </dgm:t>
    </dgm:pt>
    <dgm:pt modelId="{CE6E69BA-4070-4523-80CD-0587915465F2}" type="sibTrans" cxnId="{F7E76C46-A9C5-4ED8-B455-C7847B67A107}">
      <dgm:prSet/>
      <dgm:spPr/>
      <dgm:t>
        <a:bodyPr/>
        <a:lstStyle/>
        <a:p>
          <a:endParaRPr lang="en-US"/>
        </a:p>
      </dgm:t>
    </dgm:pt>
    <dgm:pt modelId="{993D934F-58F0-4EEC-BCAC-DF48FE057773}">
      <dgm:prSet/>
      <dgm:spPr/>
      <dgm:t>
        <a:bodyPr/>
        <a:lstStyle/>
        <a:p>
          <a:r>
            <a:rPr lang="en-US" b="1" dirty="0" err="1">
              <a:solidFill>
                <a:srgbClr val="002060"/>
              </a:solidFill>
            </a:rPr>
            <a:t>Réalisation</a:t>
          </a:r>
          <a:endParaRPr lang="en-US" dirty="0">
            <a:solidFill>
              <a:srgbClr val="002060"/>
            </a:solidFill>
          </a:endParaRPr>
        </a:p>
      </dgm:t>
    </dgm:pt>
    <dgm:pt modelId="{65611B53-E826-46B5-8663-0CC1A149C401}" type="parTrans" cxnId="{8088747A-4444-4749-A6EB-9D698EC5A3D2}">
      <dgm:prSet/>
      <dgm:spPr/>
      <dgm:t>
        <a:bodyPr/>
        <a:lstStyle/>
        <a:p>
          <a:endParaRPr lang="en-US"/>
        </a:p>
      </dgm:t>
    </dgm:pt>
    <dgm:pt modelId="{A081B608-C4CB-401F-90F3-11AD2B05D496}" type="sibTrans" cxnId="{8088747A-4444-4749-A6EB-9D698EC5A3D2}">
      <dgm:prSet/>
      <dgm:spPr/>
      <dgm:t>
        <a:bodyPr/>
        <a:lstStyle/>
        <a:p>
          <a:endParaRPr lang="en-US"/>
        </a:p>
      </dgm:t>
    </dgm:pt>
    <dgm:pt modelId="{942678E8-FBCA-4546-9CAE-1802F6F5EDF3}">
      <dgm:prSet/>
      <dgm:spPr/>
      <dgm:t>
        <a:bodyPr/>
        <a:lstStyle/>
        <a:p>
          <a:r>
            <a:rPr lang="en-US" b="1"/>
            <a:t>Conclusion et Perspectives</a:t>
          </a:r>
          <a:endParaRPr lang="en-US"/>
        </a:p>
      </dgm:t>
    </dgm:pt>
    <dgm:pt modelId="{664D9225-E42A-4911-9544-DDE66B6ABFB4}" type="parTrans" cxnId="{F781E4D6-F484-4742-A8E4-69AF597973C7}">
      <dgm:prSet/>
      <dgm:spPr/>
      <dgm:t>
        <a:bodyPr/>
        <a:lstStyle/>
        <a:p>
          <a:endParaRPr lang="en-US"/>
        </a:p>
      </dgm:t>
    </dgm:pt>
    <dgm:pt modelId="{D68F05E5-C896-44A7-B789-6D90003482A0}" type="sibTrans" cxnId="{F781E4D6-F484-4742-A8E4-69AF597973C7}">
      <dgm:prSet/>
      <dgm:spPr/>
      <dgm:t>
        <a:bodyPr/>
        <a:lstStyle/>
        <a:p>
          <a:endParaRPr lang="en-US"/>
        </a:p>
      </dgm:t>
    </dgm:pt>
    <dgm:pt modelId="{F4471716-44CD-0B44-8ACA-E7B13E279544}" type="pres">
      <dgm:prSet presAssocID="{C3A3B0DC-9A2E-40A5-8C63-CD98A8999AD7}" presName="linear" presStyleCnt="0">
        <dgm:presLayoutVars>
          <dgm:animLvl val="lvl"/>
          <dgm:resizeHandles val="exact"/>
        </dgm:presLayoutVars>
      </dgm:prSet>
      <dgm:spPr/>
      <dgm:t>
        <a:bodyPr/>
        <a:lstStyle/>
        <a:p>
          <a:endParaRPr lang="en-US"/>
        </a:p>
      </dgm:t>
    </dgm:pt>
    <dgm:pt modelId="{3240BB74-27C3-9844-9057-2D33954D3536}" type="pres">
      <dgm:prSet presAssocID="{3AE1FAFD-1B3E-4AFF-9E59-D7A60A26C22C}" presName="parentText" presStyleLbl="node1" presStyleIdx="0" presStyleCnt="7">
        <dgm:presLayoutVars>
          <dgm:chMax val="0"/>
          <dgm:bulletEnabled val="1"/>
        </dgm:presLayoutVars>
      </dgm:prSet>
      <dgm:spPr/>
      <dgm:t>
        <a:bodyPr/>
        <a:lstStyle/>
        <a:p>
          <a:endParaRPr lang="en-US"/>
        </a:p>
      </dgm:t>
    </dgm:pt>
    <dgm:pt modelId="{70B9CCBD-432C-0A4A-ACA5-75F61FF4A7D3}" type="pres">
      <dgm:prSet presAssocID="{5049C3A4-8598-40DA-9273-FFECD271D658}" presName="spacer" presStyleCnt="0"/>
      <dgm:spPr/>
    </dgm:pt>
    <dgm:pt modelId="{4AEB6272-FF78-5A46-B74E-C4284944F3A1}" type="pres">
      <dgm:prSet presAssocID="{F94FBE6B-6856-420C-9547-12DF2998E0F3}" presName="parentText" presStyleLbl="node1" presStyleIdx="1" presStyleCnt="7">
        <dgm:presLayoutVars>
          <dgm:chMax val="0"/>
          <dgm:bulletEnabled val="1"/>
        </dgm:presLayoutVars>
      </dgm:prSet>
      <dgm:spPr/>
      <dgm:t>
        <a:bodyPr/>
        <a:lstStyle/>
        <a:p>
          <a:endParaRPr lang="en-US"/>
        </a:p>
      </dgm:t>
    </dgm:pt>
    <dgm:pt modelId="{B4E30CF8-1935-A74C-9B53-F61DE99FF3B2}" type="pres">
      <dgm:prSet presAssocID="{E3FA7A07-A771-40D7-8EE1-240100D41D29}" presName="spacer" presStyleCnt="0"/>
      <dgm:spPr/>
    </dgm:pt>
    <dgm:pt modelId="{59F1460A-9E6E-D741-811D-023715CC264A}" type="pres">
      <dgm:prSet presAssocID="{2DE6FBFF-EB84-4B35-9834-163B1537B0D4}" presName="parentText" presStyleLbl="node1" presStyleIdx="2" presStyleCnt="7">
        <dgm:presLayoutVars>
          <dgm:chMax val="0"/>
          <dgm:bulletEnabled val="1"/>
        </dgm:presLayoutVars>
      </dgm:prSet>
      <dgm:spPr/>
      <dgm:t>
        <a:bodyPr/>
        <a:lstStyle/>
        <a:p>
          <a:endParaRPr lang="en-US"/>
        </a:p>
      </dgm:t>
    </dgm:pt>
    <dgm:pt modelId="{AD9F2813-9F8F-1F49-96B0-7FB019B4BDDE}" type="pres">
      <dgm:prSet presAssocID="{1C9299AC-2EBA-4E44-9E43-96827F98A0E5}" presName="spacer" presStyleCnt="0"/>
      <dgm:spPr/>
    </dgm:pt>
    <dgm:pt modelId="{986C9735-4F87-2D42-8070-0549811A0C1F}" type="pres">
      <dgm:prSet presAssocID="{B23B4401-D72F-4500-9CE5-5E8EF03E76C3}" presName="parentText" presStyleLbl="node1" presStyleIdx="3" presStyleCnt="7">
        <dgm:presLayoutVars>
          <dgm:chMax val="0"/>
          <dgm:bulletEnabled val="1"/>
        </dgm:presLayoutVars>
      </dgm:prSet>
      <dgm:spPr/>
      <dgm:t>
        <a:bodyPr/>
        <a:lstStyle/>
        <a:p>
          <a:endParaRPr lang="en-US"/>
        </a:p>
      </dgm:t>
    </dgm:pt>
    <dgm:pt modelId="{42580153-60AD-E54E-B97C-EECF4C8036E3}" type="pres">
      <dgm:prSet presAssocID="{00E4645C-D1DD-4D02-A711-2FFA3723C1B5}" presName="spacer" presStyleCnt="0"/>
      <dgm:spPr/>
    </dgm:pt>
    <dgm:pt modelId="{C36B9803-78AE-6D43-A8A0-708B77BEFCF1}" type="pres">
      <dgm:prSet presAssocID="{4C2E3DA5-C22A-41CD-9654-6E8728D51141}" presName="parentText" presStyleLbl="node1" presStyleIdx="4" presStyleCnt="7">
        <dgm:presLayoutVars>
          <dgm:chMax val="0"/>
          <dgm:bulletEnabled val="1"/>
        </dgm:presLayoutVars>
      </dgm:prSet>
      <dgm:spPr/>
      <dgm:t>
        <a:bodyPr/>
        <a:lstStyle/>
        <a:p>
          <a:endParaRPr lang="en-US"/>
        </a:p>
      </dgm:t>
    </dgm:pt>
    <dgm:pt modelId="{0625C980-FA9D-614E-9EE9-FF6E2B1029CA}" type="pres">
      <dgm:prSet presAssocID="{CE6E69BA-4070-4523-80CD-0587915465F2}" presName="spacer" presStyleCnt="0"/>
      <dgm:spPr/>
    </dgm:pt>
    <dgm:pt modelId="{6F61A79A-69C1-B14D-A04E-DCD498EA4D97}" type="pres">
      <dgm:prSet presAssocID="{993D934F-58F0-4EEC-BCAC-DF48FE057773}" presName="parentText" presStyleLbl="node1" presStyleIdx="5" presStyleCnt="7">
        <dgm:presLayoutVars>
          <dgm:chMax val="0"/>
          <dgm:bulletEnabled val="1"/>
        </dgm:presLayoutVars>
      </dgm:prSet>
      <dgm:spPr/>
      <dgm:t>
        <a:bodyPr/>
        <a:lstStyle/>
        <a:p>
          <a:endParaRPr lang="en-US"/>
        </a:p>
      </dgm:t>
    </dgm:pt>
    <dgm:pt modelId="{B7A835C2-B4A0-D04C-BAA8-BD9CB98ACA6D}" type="pres">
      <dgm:prSet presAssocID="{A081B608-C4CB-401F-90F3-11AD2B05D496}" presName="spacer" presStyleCnt="0"/>
      <dgm:spPr/>
    </dgm:pt>
    <dgm:pt modelId="{9BB5AD40-BCDD-BA45-95D8-E66F0A15CC7B}" type="pres">
      <dgm:prSet presAssocID="{942678E8-FBCA-4546-9CAE-1802F6F5EDF3}" presName="parentText" presStyleLbl="node1" presStyleIdx="6" presStyleCnt="7">
        <dgm:presLayoutVars>
          <dgm:chMax val="0"/>
          <dgm:bulletEnabled val="1"/>
        </dgm:presLayoutVars>
      </dgm:prSet>
      <dgm:spPr/>
      <dgm:t>
        <a:bodyPr/>
        <a:lstStyle/>
        <a:p>
          <a:endParaRPr lang="en-US"/>
        </a:p>
      </dgm:t>
    </dgm:pt>
  </dgm:ptLst>
  <dgm:cxnLst>
    <dgm:cxn modelId="{836834FE-34F9-D746-924E-5D1EA790378E}" type="presOf" srcId="{F94FBE6B-6856-420C-9547-12DF2998E0F3}" destId="{4AEB6272-FF78-5A46-B74E-C4284944F3A1}" srcOrd="0" destOrd="0" presId="urn:microsoft.com/office/officeart/2005/8/layout/vList2"/>
    <dgm:cxn modelId="{AE28C9B2-3A17-2F4F-A843-413A6DFE103C}" type="presOf" srcId="{3AE1FAFD-1B3E-4AFF-9E59-D7A60A26C22C}" destId="{3240BB74-27C3-9844-9057-2D33954D3536}" srcOrd="0" destOrd="0" presId="urn:microsoft.com/office/officeart/2005/8/layout/vList2"/>
    <dgm:cxn modelId="{F781E4D6-F484-4742-A8E4-69AF597973C7}" srcId="{C3A3B0DC-9A2E-40A5-8C63-CD98A8999AD7}" destId="{942678E8-FBCA-4546-9CAE-1802F6F5EDF3}" srcOrd="6" destOrd="0" parTransId="{664D9225-E42A-4911-9544-DDE66B6ABFB4}" sibTransId="{D68F05E5-C896-44A7-B789-6D90003482A0}"/>
    <dgm:cxn modelId="{6315203C-3E1B-4581-9831-A1BDC5458828}" srcId="{C3A3B0DC-9A2E-40A5-8C63-CD98A8999AD7}" destId="{F94FBE6B-6856-420C-9547-12DF2998E0F3}" srcOrd="1" destOrd="0" parTransId="{7AB4AF0E-826A-4994-A4AA-624F86BCA633}" sibTransId="{E3FA7A07-A771-40D7-8EE1-240100D41D29}"/>
    <dgm:cxn modelId="{F72DD98C-AEF1-4C87-BC0C-A6ED8B092A6C}" srcId="{C3A3B0DC-9A2E-40A5-8C63-CD98A8999AD7}" destId="{2DE6FBFF-EB84-4B35-9834-163B1537B0D4}" srcOrd="2" destOrd="0" parTransId="{0954F4C2-7B16-4C04-9043-F9CB0C22A844}" sibTransId="{1C9299AC-2EBA-4E44-9E43-96827F98A0E5}"/>
    <dgm:cxn modelId="{7F084695-F5C0-1D4B-96E0-BF1C8F03AF11}" type="presOf" srcId="{C3A3B0DC-9A2E-40A5-8C63-CD98A8999AD7}" destId="{F4471716-44CD-0B44-8ACA-E7B13E279544}" srcOrd="0" destOrd="0" presId="urn:microsoft.com/office/officeart/2005/8/layout/vList2"/>
    <dgm:cxn modelId="{CF0EFD0D-9FB6-5648-8F15-96D96594E590}" type="presOf" srcId="{942678E8-FBCA-4546-9CAE-1802F6F5EDF3}" destId="{9BB5AD40-BCDD-BA45-95D8-E66F0A15CC7B}" srcOrd="0" destOrd="0" presId="urn:microsoft.com/office/officeart/2005/8/layout/vList2"/>
    <dgm:cxn modelId="{2DFB6DB7-08EB-7747-82C2-F36D88008612}" type="presOf" srcId="{4C2E3DA5-C22A-41CD-9654-6E8728D51141}" destId="{C36B9803-78AE-6D43-A8A0-708B77BEFCF1}" srcOrd="0" destOrd="0" presId="urn:microsoft.com/office/officeart/2005/8/layout/vList2"/>
    <dgm:cxn modelId="{F7E76C46-A9C5-4ED8-B455-C7847B67A107}" srcId="{C3A3B0DC-9A2E-40A5-8C63-CD98A8999AD7}" destId="{4C2E3DA5-C22A-41CD-9654-6E8728D51141}" srcOrd="4" destOrd="0" parTransId="{DB0FDE78-2116-4FFE-A984-77AB0B157DC9}" sibTransId="{CE6E69BA-4070-4523-80CD-0587915465F2}"/>
    <dgm:cxn modelId="{0C4DA0E4-DADB-4513-894D-4AE0B07BE32F}" srcId="{C3A3B0DC-9A2E-40A5-8C63-CD98A8999AD7}" destId="{B23B4401-D72F-4500-9CE5-5E8EF03E76C3}" srcOrd="3" destOrd="0" parTransId="{2C92871C-C3AA-4F5A-999A-0A19C7F48BD3}" sibTransId="{00E4645C-D1DD-4D02-A711-2FFA3723C1B5}"/>
    <dgm:cxn modelId="{44185B9C-5C8D-564A-A67F-2A52D048FC4A}" type="presOf" srcId="{2DE6FBFF-EB84-4B35-9834-163B1537B0D4}" destId="{59F1460A-9E6E-D741-811D-023715CC264A}" srcOrd="0" destOrd="0" presId="urn:microsoft.com/office/officeart/2005/8/layout/vList2"/>
    <dgm:cxn modelId="{8088747A-4444-4749-A6EB-9D698EC5A3D2}" srcId="{C3A3B0DC-9A2E-40A5-8C63-CD98A8999AD7}" destId="{993D934F-58F0-4EEC-BCAC-DF48FE057773}" srcOrd="5" destOrd="0" parTransId="{65611B53-E826-46B5-8663-0CC1A149C401}" sibTransId="{A081B608-C4CB-401F-90F3-11AD2B05D496}"/>
    <dgm:cxn modelId="{7CBAAE28-307B-4044-AA01-93F95CA06923}" type="presOf" srcId="{B23B4401-D72F-4500-9CE5-5E8EF03E76C3}" destId="{986C9735-4F87-2D42-8070-0549811A0C1F}" srcOrd="0" destOrd="0" presId="urn:microsoft.com/office/officeart/2005/8/layout/vList2"/>
    <dgm:cxn modelId="{577751EB-8EDE-8146-8996-7E56E908F72D}" type="presOf" srcId="{993D934F-58F0-4EEC-BCAC-DF48FE057773}" destId="{6F61A79A-69C1-B14D-A04E-DCD498EA4D97}" srcOrd="0" destOrd="0" presId="urn:microsoft.com/office/officeart/2005/8/layout/vList2"/>
    <dgm:cxn modelId="{1635379B-A5B6-402B-B9CE-3AF45E380DB5}" srcId="{C3A3B0DC-9A2E-40A5-8C63-CD98A8999AD7}" destId="{3AE1FAFD-1B3E-4AFF-9E59-D7A60A26C22C}" srcOrd="0" destOrd="0" parTransId="{3D3D7568-E353-40D0-AF78-1D77DB5E3BEE}" sibTransId="{5049C3A4-8598-40DA-9273-FFECD271D658}"/>
    <dgm:cxn modelId="{CFB7D8E7-0BD1-4E4E-87D5-EFB7F7876005}" type="presParOf" srcId="{F4471716-44CD-0B44-8ACA-E7B13E279544}" destId="{3240BB74-27C3-9844-9057-2D33954D3536}" srcOrd="0" destOrd="0" presId="urn:microsoft.com/office/officeart/2005/8/layout/vList2"/>
    <dgm:cxn modelId="{105C397A-66AC-834D-9844-3FF129C9355A}" type="presParOf" srcId="{F4471716-44CD-0B44-8ACA-E7B13E279544}" destId="{70B9CCBD-432C-0A4A-ACA5-75F61FF4A7D3}" srcOrd="1" destOrd="0" presId="urn:microsoft.com/office/officeart/2005/8/layout/vList2"/>
    <dgm:cxn modelId="{B19E9A28-6764-B44C-9F49-8611A985F27C}" type="presParOf" srcId="{F4471716-44CD-0B44-8ACA-E7B13E279544}" destId="{4AEB6272-FF78-5A46-B74E-C4284944F3A1}" srcOrd="2" destOrd="0" presId="urn:microsoft.com/office/officeart/2005/8/layout/vList2"/>
    <dgm:cxn modelId="{FA48AC15-854A-8E4E-9C2A-8AFCA94642DD}" type="presParOf" srcId="{F4471716-44CD-0B44-8ACA-E7B13E279544}" destId="{B4E30CF8-1935-A74C-9B53-F61DE99FF3B2}" srcOrd="3" destOrd="0" presId="urn:microsoft.com/office/officeart/2005/8/layout/vList2"/>
    <dgm:cxn modelId="{707E91DA-8FD2-494C-9E2F-F14B915226DF}" type="presParOf" srcId="{F4471716-44CD-0B44-8ACA-E7B13E279544}" destId="{59F1460A-9E6E-D741-811D-023715CC264A}" srcOrd="4" destOrd="0" presId="urn:microsoft.com/office/officeart/2005/8/layout/vList2"/>
    <dgm:cxn modelId="{DCDE7E3F-7389-5148-88D8-22832C099DA5}" type="presParOf" srcId="{F4471716-44CD-0B44-8ACA-E7B13E279544}" destId="{AD9F2813-9F8F-1F49-96B0-7FB019B4BDDE}" srcOrd="5" destOrd="0" presId="urn:microsoft.com/office/officeart/2005/8/layout/vList2"/>
    <dgm:cxn modelId="{04635CEC-CCE6-F142-A1AD-7A6BC75F16A0}" type="presParOf" srcId="{F4471716-44CD-0B44-8ACA-E7B13E279544}" destId="{986C9735-4F87-2D42-8070-0549811A0C1F}" srcOrd="6" destOrd="0" presId="urn:microsoft.com/office/officeart/2005/8/layout/vList2"/>
    <dgm:cxn modelId="{942A24FA-9F14-AA4E-9FCB-9B97E140A3DB}" type="presParOf" srcId="{F4471716-44CD-0B44-8ACA-E7B13E279544}" destId="{42580153-60AD-E54E-B97C-EECF4C8036E3}" srcOrd="7" destOrd="0" presId="urn:microsoft.com/office/officeart/2005/8/layout/vList2"/>
    <dgm:cxn modelId="{7E0C344A-8A88-7340-B5D7-31D390C52FE0}" type="presParOf" srcId="{F4471716-44CD-0B44-8ACA-E7B13E279544}" destId="{C36B9803-78AE-6D43-A8A0-708B77BEFCF1}" srcOrd="8" destOrd="0" presId="urn:microsoft.com/office/officeart/2005/8/layout/vList2"/>
    <dgm:cxn modelId="{DBAA56A9-C447-B646-B90F-FD60E5645D0B}" type="presParOf" srcId="{F4471716-44CD-0B44-8ACA-E7B13E279544}" destId="{0625C980-FA9D-614E-9EE9-FF6E2B1029CA}" srcOrd="9" destOrd="0" presId="urn:microsoft.com/office/officeart/2005/8/layout/vList2"/>
    <dgm:cxn modelId="{48924874-06A5-0243-AD41-9B5EDC0055BF}" type="presParOf" srcId="{F4471716-44CD-0B44-8ACA-E7B13E279544}" destId="{6F61A79A-69C1-B14D-A04E-DCD498EA4D97}" srcOrd="10" destOrd="0" presId="urn:microsoft.com/office/officeart/2005/8/layout/vList2"/>
    <dgm:cxn modelId="{B1109835-DBE8-6543-AA3C-72026718FE6E}" type="presParOf" srcId="{F4471716-44CD-0B44-8ACA-E7B13E279544}" destId="{B7A835C2-B4A0-D04C-BAA8-BD9CB98ACA6D}" srcOrd="11" destOrd="0" presId="urn:microsoft.com/office/officeart/2005/8/layout/vList2"/>
    <dgm:cxn modelId="{F33ABE54-10B8-3047-AD37-CF24EA47FDA0}" type="presParOf" srcId="{F4471716-44CD-0B44-8ACA-E7B13E279544}" destId="{9BB5AD40-BCDD-BA45-95D8-E66F0A15CC7B}"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1B8CE-C371-41F4-AFE7-52FBEDF5B986}">
      <dsp:nvSpPr>
        <dsp:cNvPr id="0" name=""/>
        <dsp:cNvSpPr/>
      </dsp:nvSpPr>
      <dsp:spPr>
        <a:xfrm>
          <a:off x="271643" y="919341"/>
          <a:ext cx="843873" cy="8438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4FF159-7EBF-4D85-990E-BDC46FCF3CD5}">
      <dsp:nvSpPr>
        <dsp:cNvPr id="0" name=""/>
        <dsp:cNvSpPr/>
      </dsp:nvSpPr>
      <dsp:spPr>
        <a:xfrm>
          <a:off x="451485" y="1099182"/>
          <a:ext cx="484189" cy="48418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2F6DF2-56E1-4025-B8B4-78B66D83F545}">
      <dsp:nvSpPr>
        <dsp:cNvPr id="0" name=""/>
        <dsp:cNvSpPr/>
      </dsp:nvSpPr>
      <dsp:spPr>
        <a:xfrm>
          <a:off x="1881"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b="1" kern="1200"/>
            <a:t>Introduction</a:t>
          </a:r>
          <a:endParaRPr lang="en-US" sz="1500" kern="1200"/>
        </a:p>
      </dsp:txBody>
      <dsp:txXfrm>
        <a:off x="1881" y="2026059"/>
        <a:ext cx="1383398" cy="553359"/>
      </dsp:txXfrm>
    </dsp:sp>
    <dsp:sp modelId="{34CAAB99-8CC7-4504-977A-B45E6F6B8D96}">
      <dsp:nvSpPr>
        <dsp:cNvPr id="0" name=""/>
        <dsp:cNvSpPr/>
      </dsp:nvSpPr>
      <dsp:spPr>
        <a:xfrm>
          <a:off x="1897136" y="919341"/>
          <a:ext cx="843873" cy="8438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526AE-67B8-414B-BA59-FD250185CCE3}">
      <dsp:nvSpPr>
        <dsp:cNvPr id="0" name=""/>
        <dsp:cNvSpPr/>
      </dsp:nvSpPr>
      <dsp:spPr>
        <a:xfrm>
          <a:off x="2076978" y="1099182"/>
          <a:ext cx="484189" cy="48418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1D0561-830F-42AF-9998-6DC0CC621BB0}">
      <dsp:nvSpPr>
        <dsp:cNvPr id="0" name=""/>
        <dsp:cNvSpPr/>
      </dsp:nvSpPr>
      <dsp:spPr>
        <a:xfrm>
          <a:off x="1627374"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b="1" kern="1200"/>
            <a:t>Probl</a:t>
          </a:r>
          <a:r>
            <a:rPr lang="fr-FR" sz="1500" b="1" kern="1200"/>
            <a:t>ématique</a:t>
          </a:r>
          <a:endParaRPr lang="en-US" sz="1500" kern="1200"/>
        </a:p>
      </dsp:txBody>
      <dsp:txXfrm>
        <a:off x="1627374" y="2026059"/>
        <a:ext cx="1383398" cy="553359"/>
      </dsp:txXfrm>
    </dsp:sp>
    <dsp:sp modelId="{16DE19CB-D6D3-47E4-BEEE-A65FC4AF5B4E}">
      <dsp:nvSpPr>
        <dsp:cNvPr id="0" name=""/>
        <dsp:cNvSpPr/>
      </dsp:nvSpPr>
      <dsp:spPr>
        <a:xfrm>
          <a:off x="3522630" y="919341"/>
          <a:ext cx="843873" cy="8438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A3E60-21E1-4182-8FF0-EDF41A0DAE26}">
      <dsp:nvSpPr>
        <dsp:cNvPr id="0" name=""/>
        <dsp:cNvSpPr/>
      </dsp:nvSpPr>
      <dsp:spPr>
        <a:xfrm>
          <a:off x="3702471" y="1099182"/>
          <a:ext cx="484189" cy="48418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572CA-22DC-4446-875F-1A36F42E8207}">
      <dsp:nvSpPr>
        <dsp:cNvPr id="0" name=""/>
        <dsp:cNvSpPr/>
      </dsp:nvSpPr>
      <dsp:spPr>
        <a:xfrm>
          <a:off x="3252867"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b="1" kern="1200"/>
            <a:t>Solution</a:t>
          </a:r>
          <a:endParaRPr lang="en-US" sz="1500" kern="1200"/>
        </a:p>
      </dsp:txBody>
      <dsp:txXfrm>
        <a:off x="3252867" y="2026059"/>
        <a:ext cx="1383398" cy="553359"/>
      </dsp:txXfrm>
    </dsp:sp>
    <dsp:sp modelId="{27161B0C-E166-4634-A6E1-60B5B8882782}">
      <dsp:nvSpPr>
        <dsp:cNvPr id="0" name=""/>
        <dsp:cNvSpPr/>
      </dsp:nvSpPr>
      <dsp:spPr>
        <a:xfrm>
          <a:off x="5148123" y="919341"/>
          <a:ext cx="843873" cy="8438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428FB-EF60-4D2E-939D-14EAC8DF09A3}">
      <dsp:nvSpPr>
        <dsp:cNvPr id="0" name=""/>
        <dsp:cNvSpPr/>
      </dsp:nvSpPr>
      <dsp:spPr>
        <a:xfrm>
          <a:off x="5327965" y="1099182"/>
          <a:ext cx="484189" cy="48418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F124BA-35C0-45BE-8448-0DF384B4AF3F}">
      <dsp:nvSpPr>
        <dsp:cNvPr id="0" name=""/>
        <dsp:cNvSpPr/>
      </dsp:nvSpPr>
      <dsp:spPr>
        <a:xfrm>
          <a:off x="4878360" y="2026059"/>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b="1" kern="1200"/>
            <a:t>Analyse et Spécification</a:t>
          </a:r>
          <a:endParaRPr lang="en-US" sz="1500" kern="1200"/>
        </a:p>
      </dsp:txBody>
      <dsp:txXfrm>
        <a:off x="4878360" y="2026059"/>
        <a:ext cx="1383398" cy="553359"/>
      </dsp:txXfrm>
    </dsp:sp>
    <dsp:sp modelId="{91628A87-4E2C-472E-B0AA-80E96CB18FB2}">
      <dsp:nvSpPr>
        <dsp:cNvPr id="0" name=""/>
        <dsp:cNvSpPr/>
      </dsp:nvSpPr>
      <dsp:spPr>
        <a:xfrm>
          <a:off x="1084390" y="2925268"/>
          <a:ext cx="843873" cy="8438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FA4BC-722C-4E4C-93C0-F19D31D62140}">
      <dsp:nvSpPr>
        <dsp:cNvPr id="0" name=""/>
        <dsp:cNvSpPr/>
      </dsp:nvSpPr>
      <dsp:spPr>
        <a:xfrm>
          <a:off x="1264232" y="3105110"/>
          <a:ext cx="484189" cy="48418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06767-0370-4349-AB2F-B3717113291E}">
      <dsp:nvSpPr>
        <dsp:cNvPr id="0" name=""/>
        <dsp:cNvSpPr/>
      </dsp:nvSpPr>
      <dsp:spPr>
        <a:xfrm>
          <a:off x="814627" y="4031987"/>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b="1" kern="1200"/>
            <a:t>Conception</a:t>
          </a:r>
          <a:endParaRPr lang="en-US" sz="1500" kern="1200"/>
        </a:p>
      </dsp:txBody>
      <dsp:txXfrm>
        <a:off x="814627" y="4031987"/>
        <a:ext cx="1383398" cy="553359"/>
      </dsp:txXfrm>
    </dsp:sp>
    <dsp:sp modelId="{2F4C461A-D1A5-4F29-9E09-C2C12B3FF4FA}">
      <dsp:nvSpPr>
        <dsp:cNvPr id="0" name=""/>
        <dsp:cNvSpPr/>
      </dsp:nvSpPr>
      <dsp:spPr>
        <a:xfrm>
          <a:off x="2709883" y="2925268"/>
          <a:ext cx="843873" cy="8438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EC218-0261-486B-9011-920DD557B58C}">
      <dsp:nvSpPr>
        <dsp:cNvPr id="0" name=""/>
        <dsp:cNvSpPr/>
      </dsp:nvSpPr>
      <dsp:spPr>
        <a:xfrm>
          <a:off x="2889725" y="3105110"/>
          <a:ext cx="484189" cy="484189"/>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5D9DD-DB14-410C-B124-CEDCBB617EDF}">
      <dsp:nvSpPr>
        <dsp:cNvPr id="0" name=""/>
        <dsp:cNvSpPr/>
      </dsp:nvSpPr>
      <dsp:spPr>
        <a:xfrm>
          <a:off x="2440120" y="4031987"/>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b="1" kern="1200"/>
            <a:t>Réalisation</a:t>
          </a:r>
          <a:endParaRPr lang="en-US" sz="1500" kern="1200"/>
        </a:p>
      </dsp:txBody>
      <dsp:txXfrm>
        <a:off x="2440120" y="4031987"/>
        <a:ext cx="1383398" cy="553359"/>
      </dsp:txXfrm>
    </dsp:sp>
    <dsp:sp modelId="{E612A211-B5F2-4CAE-9105-EFC8CAFD1121}">
      <dsp:nvSpPr>
        <dsp:cNvPr id="0" name=""/>
        <dsp:cNvSpPr/>
      </dsp:nvSpPr>
      <dsp:spPr>
        <a:xfrm>
          <a:off x="4335376" y="2925268"/>
          <a:ext cx="843873" cy="84387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806DC-FC5A-4F2D-AD44-4DC76FCB576F}">
      <dsp:nvSpPr>
        <dsp:cNvPr id="0" name=""/>
        <dsp:cNvSpPr/>
      </dsp:nvSpPr>
      <dsp:spPr>
        <a:xfrm>
          <a:off x="4515218" y="3105110"/>
          <a:ext cx="484189" cy="484189"/>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95EB33-7A2A-4BA7-948E-E4E7946D2D58}">
      <dsp:nvSpPr>
        <dsp:cNvPr id="0" name=""/>
        <dsp:cNvSpPr/>
      </dsp:nvSpPr>
      <dsp:spPr>
        <a:xfrm>
          <a:off x="4065613" y="4031987"/>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b="1" kern="1200"/>
            <a:t>Conclusion et Perspectives</a:t>
          </a:r>
          <a:endParaRPr lang="en-US" sz="1500" kern="1200"/>
        </a:p>
      </dsp:txBody>
      <dsp:txXfrm>
        <a:off x="4065613" y="4031987"/>
        <a:ext cx="1383398" cy="5533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D25CC-9351-E948-8C7B-AB2A519D9FC1}">
      <dsp:nvSpPr>
        <dsp:cNvPr id="0" name=""/>
        <dsp:cNvSpPr/>
      </dsp:nvSpPr>
      <dsp:spPr>
        <a:xfrm>
          <a:off x="0" y="350243"/>
          <a:ext cx="626364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237AD1-0466-CD4F-9F70-48B846AF2E53}">
      <dsp:nvSpPr>
        <dsp:cNvPr id="0" name=""/>
        <dsp:cNvSpPr/>
      </dsp:nvSpPr>
      <dsp:spPr>
        <a:xfrm>
          <a:off x="313182" y="99323"/>
          <a:ext cx="438454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lvl="0" algn="l" defTabSz="755650">
            <a:lnSpc>
              <a:spcPct val="90000"/>
            </a:lnSpc>
            <a:spcBef>
              <a:spcPct val="0"/>
            </a:spcBef>
            <a:spcAft>
              <a:spcPct val="35000"/>
            </a:spcAft>
          </a:pPr>
          <a:r>
            <a:rPr lang="en-US" sz="1700" b="1" kern="1200"/>
            <a:t>Introduction</a:t>
          </a:r>
          <a:endParaRPr lang="en-US" sz="1700" kern="1200"/>
        </a:p>
      </dsp:txBody>
      <dsp:txXfrm>
        <a:off x="337680" y="123821"/>
        <a:ext cx="4335552" cy="452844"/>
      </dsp:txXfrm>
    </dsp:sp>
    <dsp:sp modelId="{0C0D4B12-FE5A-C54D-AD97-09F4A6A5D5CE}">
      <dsp:nvSpPr>
        <dsp:cNvPr id="0" name=""/>
        <dsp:cNvSpPr/>
      </dsp:nvSpPr>
      <dsp:spPr>
        <a:xfrm>
          <a:off x="0" y="1121363"/>
          <a:ext cx="6263640" cy="428400"/>
        </a:xfrm>
        <a:prstGeom prst="rect">
          <a:avLst/>
        </a:prstGeom>
        <a:solidFill>
          <a:schemeClr val="lt1">
            <a:alpha val="90000"/>
            <a:hueOff val="0"/>
            <a:satOff val="0"/>
            <a:lumOff val="0"/>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081BC2-02E4-FB43-84F9-7CBC8BFDE733}">
      <dsp:nvSpPr>
        <dsp:cNvPr id="0" name=""/>
        <dsp:cNvSpPr/>
      </dsp:nvSpPr>
      <dsp:spPr>
        <a:xfrm>
          <a:off x="313182" y="870443"/>
          <a:ext cx="4384548" cy="50184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lvl="0" algn="l" defTabSz="755650">
            <a:lnSpc>
              <a:spcPct val="90000"/>
            </a:lnSpc>
            <a:spcBef>
              <a:spcPct val="0"/>
            </a:spcBef>
            <a:spcAft>
              <a:spcPct val="35000"/>
            </a:spcAft>
          </a:pPr>
          <a:r>
            <a:rPr lang="en-US" sz="1700" b="1" kern="1200"/>
            <a:t>Probl</a:t>
          </a:r>
          <a:r>
            <a:rPr lang="fr-FR" sz="1700" b="1" kern="1200"/>
            <a:t>ématique</a:t>
          </a:r>
          <a:endParaRPr lang="en-US" sz="1700" kern="1200"/>
        </a:p>
      </dsp:txBody>
      <dsp:txXfrm>
        <a:off x="337680" y="894941"/>
        <a:ext cx="4335552" cy="452844"/>
      </dsp:txXfrm>
    </dsp:sp>
    <dsp:sp modelId="{E24419CE-9F0C-374A-BC2A-1A09C083D977}">
      <dsp:nvSpPr>
        <dsp:cNvPr id="0" name=""/>
        <dsp:cNvSpPr/>
      </dsp:nvSpPr>
      <dsp:spPr>
        <a:xfrm>
          <a:off x="0" y="1892483"/>
          <a:ext cx="6263640" cy="4284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1CEBAB-290C-5548-83D0-B529F7EF1686}">
      <dsp:nvSpPr>
        <dsp:cNvPr id="0" name=""/>
        <dsp:cNvSpPr/>
      </dsp:nvSpPr>
      <dsp:spPr>
        <a:xfrm>
          <a:off x="313182" y="1641563"/>
          <a:ext cx="4384548" cy="5018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lvl="0" algn="l" defTabSz="755650">
            <a:lnSpc>
              <a:spcPct val="90000"/>
            </a:lnSpc>
            <a:spcBef>
              <a:spcPct val="0"/>
            </a:spcBef>
            <a:spcAft>
              <a:spcPct val="35000"/>
            </a:spcAft>
          </a:pPr>
          <a:r>
            <a:rPr lang="en-US" sz="1700" b="1" kern="1200"/>
            <a:t>Solution</a:t>
          </a:r>
          <a:endParaRPr lang="en-US" sz="1700" kern="1200"/>
        </a:p>
      </dsp:txBody>
      <dsp:txXfrm>
        <a:off x="337680" y="1666061"/>
        <a:ext cx="4335552" cy="452844"/>
      </dsp:txXfrm>
    </dsp:sp>
    <dsp:sp modelId="{1000DAC4-F91C-6443-8704-62A952CFFBA0}">
      <dsp:nvSpPr>
        <dsp:cNvPr id="0" name=""/>
        <dsp:cNvSpPr/>
      </dsp:nvSpPr>
      <dsp:spPr>
        <a:xfrm>
          <a:off x="0" y="2663603"/>
          <a:ext cx="6263640" cy="4284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97118F-4BAA-B640-81B6-92C33F6F774C}">
      <dsp:nvSpPr>
        <dsp:cNvPr id="0" name=""/>
        <dsp:cNvSpPr/>
      </dsp:nvSpPr>
      <dsp:spPr>
        <a:xfrm>
          <a:off x="313182" y="2412683"/>
          <a:ext cx="4384548" cy="5018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lvl="0" algn="l" defTabSz="755650">
            <a:lnSpc>
              <a:spcPct val="90000"/>
            </a:lnSpc>
            <a:spcBef>
              <a:spcPct val="0"/>
            </a:spcBef>
            <a:spcAft>
              <a:spcPct val="35000"/>
            </a:spcAft>
          </a:pPr>
          <a:r>
            <a:rPr lang="en-US" sz="1700" b="1" kern="1200"/>
            <a:t>Analyse et Spécification</a:t>
          </a:r>
          <a:endParaRPr lang="en-US" sz="1700" kern="1200"/>
        </a:p>
      </dsp:txBody>
      <dsp:txXfrm>
        <a:off x="337680" y="2437181"/>
        <a:ext cx="4335552" cy="452844"/>
      </dsp:txXfrm>
    </dsp:sp>
    <dsp:sp modelId="{783C8BDA-3644-1446-812B-0734BE0F00E6}">
      <dsp:nvSpPr>
        <dsp:cNvPr id="0" name=""/>
        <dsp:cNvSpPr/>
      </dsp:nvSpPr>
      <dsp:spPr>
        <a:xfrm>
          <a:off x="0" y="3434724"/>
          <a:ext cx="6263640" cy="4284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319C61-7685-5740-A531-311B2295922B}">
      <dsp:nvSpPr>
        <dsp:cNvPr id="0" name=""/>
        <dsp:cNvSpPr/>
      </dsp:nvSpPr>
      <dsp:spPr>
        <a:xfrm>
          <a:off x="313182" y="3183803"/>
          <a:ext cx="4384548" cy="5018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lvl="0" algn="l" defTabSz="755650">
            <a:lnSpc>
              <a:spcPct val="90000"/>
            </a:lnSpc>
            <a:spcBef>
              <a:spcPct val="0"/>
            </a:spcBef>
            <a:spcAft>
              <a:spcPct val="35000"/>
            </a:spcAft>
          </a:pPr>
          <a:r>
            <a:rPr lang="en-US" sz="1700" b="1" kern="1200"/>
            <a:t>Conception</a:t>
          </a:r>
          <a:endParaRPr lang="en-US" sz="1700" kern="1200"/>
        </a:p>
      </dsp:txBody>
      <dsp:txXfrm>
        <a:off x="337680" y="3208301"/>
        <a:ext cx="4335552" cy="452844"/>
      </dsp:txXfrm>
    </dsp:sp>
    <dsp:sp modelId="{9FDDCF42-DB89-D34A-86BB-B77349A6D05D}">
      <dsp:nvSpPr>
        <dsp:cNvPr id="0" name=""/>
        <dsp:cNvSpPr/>
      </dsp:nvSpPr>
      <dsp:spPr>
        <a:xfrm>
          <a:off x="0" y="4205844"/>
          <a:ext cx="6263640" cy="428400"/>
        </a:xfrm>
        <a:prstGeom prst="rect">
          <a:avLst/>
        </a:prstGeom>
        <a:solidFill>
          <a:schemeClr val="lt1">
            <a:alpha val="90000"/>
            <a:hueOff val="0"/>
            <a:satOff val="0"/>
            <a:lumOff val="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FB0F44-EA02-1A41-BEBE-8D0CB30CF907}">
      <dsp:nvSpPr>
        <dsp:cNvPr id="0" name=""/>
        <dsp:cNvSpPr/>
      </dsp:nvSpPr>
      <dsp:spPr>
        <a:xfrm>
          <a:off x="313182" y="3954924"/>
          <a:ext cx="4384548" cy="50184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lvl="0" algn="l" defTabSz="755650">
            <a:lnSpc>
              <a:spcPct val="90000"/>
            </a:lnSpc>
            <a:spcBef>
              <a:spcPct val="0"/>
            </a:spcBef>
            <a:spcAft>
              <a:spcPct val="35000"/>
            </a:spcAft>
          </a:pPr>
          <a:r>
            <a:rPr lang="en-US" sz="1700" b="1" kern="1200"/>
            <a:t>Réalisation</a:t>
          </a:r>
          <a:endParaRPr lang="en-US" sz="1700" kern="1200"/>
        </a:p>
      </dsp:txBody>
      <dsp:txXfrm>
        <a:off x="337680" y="3979422"/>
        <a:ext cx="4335552" cy="452844"/>
      </dsp:txXfrm>
    </dsp:sp>
    <dsp:sp modelId="{6C605E99-494E-CA49-AC74-19F8F520CDF2}">
      <dsp:nvSpPr>
        <dsp:cNvPr id="0" name=""/>
        <dsp:cNvSpPr/>
      </dsp:nvSpPr>
      <dsp:spPr>
        <a:xfrm>
          <a:off x="0" y="4976964"/>
          <a:ext cx="6263640" cy="428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383482-0E8A-5C45-803F-E71706B46582}">
      <dsp:nvSpPr>
        <dsp:cNvPr id="0" name=""/>
        <dsp:cNvSpPr/>
      </dsp:nvSpPr>
      <dsp:spPr>
        <a:xfrm>
          <a:off x="313182" y="4726044"/>
          <a:ext cx="4384548" cy="5018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lvl="0" algn="l" defTabSz="755650">
            <a:lnSpc>
              <a:spcPct val="90000"/>
            </a:lnSpc>
            <a:spcBef>
              <a:spcPct val="0"/>
            </a:spcBef>
            <a:spcAft>
              <a:spcPct val="35000"/>
            </a:spcAft>
          </a:pPr>
          <a:r>
            <a:rPr lang="en-US" sz="1700" b="1" kern="1200" dirty="0">
              <a:solidFill>
                <a:srgbClr val="002060"/>
              </a:solidFill>
            </a:rPr>
            <a:t>Perspectives</a:t>
          </a:r>
          <a:endParaRPr lang="en-US" sz="1700" kern="1200" dirty="0">
            <a:solidFill>
              <a:srgbClr val="002060"/>
            </a:solidFill>
          </a:endParaRPr>
        </a:p>
      </dsp:txBody>
      <dsp:txXfrm>
        <a:off x="337680" y="4750542"/>
        <a:ext cx="433555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A4E8D-F7B6-2C49-86E2-BFC8331203AB}">
      <dsp:nvSpPr>
        <dsp:cNvPr id="0" name=""/>
        <dsp:cNvSpPr/>
      </dsp:nvSpPr>
      <dsp:spPr>
        <a:xfrm>
          <a:off x="0" y="6730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defRPr cap="all"/>
          </a:pPr>
          <a:r>
            <a:rPr lang="en-US" sz="2900" b="1" kern="1200"/>
            <a:t>Introduction</a:t>
          </a:r>
          <a:endParaRPr lang="en-US" sz="2900" kern="1200"/>
        </a:p>
      </dsp:txBody>
      <dsp:txXfrm>
        <a:off x="33955" y="101261"/>
        <a:ext cx="6195730" cy="627655"/>
      </dsp:txXfrm>
    </dsp:sp>
    <dsp:sp modelId="{E52A4D2C-2DFB-8440-89C0-796AA2EF2876}">
      <dsp:nvSpPr>
        <dsp:cNvPr id="0" name=""/>
        <dsp:cNvSpPr/>
      </dsp:nvSpPr>
      <dsp:spPr>
        <a:xfrm>
          <a:off x="0" y="846391"/>
          <a:ext cx="6263640" cy="69556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defRPr cap="all"/>
          </a:pPr>
          <a:r>
            <a:rPr lang="en-US" sz="2900" b="1" kern="1200"/>
            <a:t>Probl</a:t>
          </a:r>
          <a:r>
            <a:rPr lang="fr-FR" sz="2900" b="1" kern="1200"/>
            <a:t>ématique</a:t>
          </a:r>
          <a:endParaRPr lang="en-US" sz="2900" kern="1200"/>
        </a:p>
      </dsp:txBody>
      <dsp:txXfrm>
        <a:off x="33955" y="880346"/>
        <a:ext cx="6195730" cy="627655"/>
      </dsp:txXfrm>
    </dsp:sp>
    <dsp:sp modelId="{53827EBE-E399-A843-8FF8-3094BF8DA236}">
      <dsp:nvSpPr>
        <dsp:cNvPr id="0" name=""/>
        <dsp:cNvSpPr/>
      </dsp:nvSpPr>
      <dsp:spPr>
        <a:xfrm>
          <a:off x="0" y="1625476"/>
          <a:ext cx="6263640" cy="69556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defRPr cap="all"/>
          </a:pPr>
          <a:r>
            <a:rPr lang="en-US" sz="2900" b="1" kern="1200"/>
            <a:t>Solution</a:t>
          </a:r>
          <a:endParaRPr lang="en-US" sz="2900" kern="1200"/>
        </a:p>
      </dsp:txBody>
      <dsp:txXfrm>
        <a:off x="33955" y="1659431"/>
        <a:ext cx="6195730" cy="627655"/>
      </dsp:txXfrm>
    </dsp:sp>
    <dsp:sp modelId="{7FD6F32B-A831-9443-A389-8D46F3A80238}">
      <dsp:nvSpPr>
        <dsp:cNvPr id="0" name=""/>
        <dsp:cNvSpPr/>
      </dsp:nvSpPr>
      <dsp:spPr>
        <a:xfrm>
          <a:off x="0" y="2404561"/>
          <a:ext cx="6263640" cy="69556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defRPr cap="all"/>
          </a:pPr>
          <a:r>
            <a:rPr lang="en-US" sz="2900" b="1" kern="1200"/>
            <a:t>Analyse et Spécification</a:t>
          </a:r>
          <a:endParaRPr lang="en-US" sz="2900" kern="1200"/>
        </a:p>
      </dsp:txBody>
      <dsp:txXfrm>
        <a:off x="33955" y="2438516"/>
        <a:ext cx="6195730" cy="627655"/>
      </dsp:txXfrm>
    </dsp:sp>
    <dsp:sp modelId="{A8AB302C-002E-CB40-B48C-9C8D6DED924D}">
      <dsp:nvSpPr>
        <dsp:cNvPr id="0" name=""/>
        <dsp:cNvSpPr/>
      </dsp:nvSpPr>
      <dsp:spPr>
        <a:xfrm>
          <a:off x="0" y="3183646"/>
          <a:ext cx="6263640" cy="69556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defRPr cap="all"/>
          </a:pPr>
          <a:r>
            <a:rPr lang="en-US" sz="2900" b="1" kern="1200"/>
            <a:t>Conception</a:t>
          </a:r>
          <a:endParaRPr lang="en-US" sz="2900" kern="1200"/>
        </a:p>
      </dsp:txBody>
      <dsp:txXfrm>
        <a:off x="33955" y="3217601"/>
        <a:ext cx="6195730" cy="627655"/>
      </dsp:txXfrm>
    </dsp:sp>
    <dsp:sp modelId="{F3ED8274-1100-234F-99FA-21A5B817155A}">
      <dsp:nvSpPr>
        <dsp:cNvPr id="0" name=""/>
        <dsp:cNvSpPr/>
      </dsp:nvSpPr>
      <dsp:spPr>
        <a:xfrm>
          <a:off x="0" y="3962731"/>
          <a:ext cx="6263640" cy="69556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defRPr cap="all"/>
          </a:pPr>
          <a:r>
            <a:rPr lang="en-US" sz="2900" b="1" kern="1200"/>
            <a:t>Réalisation</a:t>
          </a:r>
          <a:endParaRPr lang="en-US" sz="2900" kern="1200"/>
        </a:p>
      </dsp:txBody>
      <dsp:txXfrm>
        <a:off x="33955" y="3996686"/>
        <a:ext cx="6195730" cy="627655"/>
      </dsp:txXfrm>
    </dsp:sp>
    <dsp:sp modelId="{2D91F0D6-344B-C044-81EC-F1667E7E3D9D}">
      <dsp:nvSpPr>
        <dsp:cNvPr id="0" name=""/>
        <dsp:cNvSpPr/>
      </dsp:nvSpPr>
      <dsp:spPr>
        <a:xfrm>
          <a:off x="0" y="4741816"/>
          <a:ext cx="6263640" cy="6955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defRPr cap="all"/>
          </a:pPr>
          <a:r>
            <a:rPr lang="en-US" sz="2900" b="1" kern="1200"/>
            <a:t>Conclusion et Perspectives</a:t>
          </a:r>
          <a:endParaRPr lang="en-US" sz="2900" kern="1200"/>
        </a:p>
      </dsp:txBody>
      <dsp:txXfrm>
        <a:off x="33955" y="4775771"/>
        <a:ext cx="6195730" cy="6276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EA91A-E2A1-214A-A099-E8EC60AE03BF}">
      <dsp:nvSpPr>
        <dsp:cNvPr id="0" name=""/>
        <dsp:cNvSpPr/>
      </dsp:nvSpPr>
      <dsp:spPr>
        <a:xfrm>
          <a:off x="0" y="6730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Introduction</a:t>
          </a:r>
          <a:endParaRPr lang="en-US" sz="2900" kern="1200"/>
        </a:p>
      </dsp:txBody>
      <dsp:txXfrm>
        <a:off x="33955" y="101261"/>
        <a:ext cx="6195730" cy="627655"/>
      </dsp:txXfrm>
    </dsp:sp>
    <dsp:sp modelId="{B0C75C3D-58EB-604B-9CF5-3EFED36ABCF6}">
      <dsp:nvSpPr>
        <dsp:cNvPr id="0" name=""/>
        <dsp:cNvSpPr/>
      </dsp:nvSpPr>
      <dsp:spPr>
        <a:xfrm>
          <a:off x="0" y="846391"/>
          <a:ext cx="6263640" cy="69556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dirty="0" err="1">
              <a:solidFill>
                <a:srgbClr val="002060"/>
              </a:solidFill>
            </a:rPr>
            <a:t>Probl</a:t>
          </a:r>
          <a:r>
            <a:rPr lang="fr-FR" sz="2900" b="1" kern="1200" dirty="0" err="1">
              <a:solidFill>
                <a:srgbClr val="002060"/>
              </a:solidFill>
            </a:rPr>
            <a:t>ématique</a:t>
          </a:r>
          <a:endParaRPr lang="en-US" sz="2900" kern="1200" dirty="0">
            <a:solidFill>
              <a:srgbClr val="002060"/>
            </a:solidFill>
          </a:endParaRPr>
        </a:p>
      </dsp:txBody>
      <dsp:txXfrm>
        <a:off x="33955" y="880346"/>
        <a:ext cx="6195730" cy="627655"/>
      </dsp:txXfrm>
    </dsp:sp>
    <dsp:sp modelId="{BC28C03A-C7DF-284C-98E5-6493C23270B4}">
      <dsp:nvSpPr>
        <dsp:cNvPr id="0" name=""/>
        <dsp:cNvSpPr/>
      </dsp:nvSpPr>
      <dsp:spPr>
        <a:xfrm>
          <a:off x="0" y="1625476"/>
          <a:ext cx="6263640" cy="69556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Solution</a:t>
          </a:r>
          <a:endParaRPr lang="en-US" sz="2900" kern="1200"/>
        </a:p>
      </dsp:txBody>
      <dsp:txXfrm>
        <a:off x="33955" y="1659431"/>
        <a:ext cx="6195730" cy="627655"/>
      </dsp:txXfrm>
    </dsp:sp>
    <dsp:sp modelId="{D9610086-DCA5-3745-B5D2-51F89F359557}">
      <dsp:nvSpPr>
        <dsp:cNvPr id="0" name=""/>
        <dsp:cNvSpPr/>
      </dsp:nvSpPr>
      <dsp:spPr>
        <a:xfrm>
          <a:off x="0" y="2404561"/>
          <a:ext cx="6263640" cy="69556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Analyse et Spécification</a:t>
          </a:r>
          <a:endParaRPr lang="en-US" sz="2900" kern="1200"/>
        </a:p>
      </dsp:txBody>
      <dsp:txXfrm>
        <a:off x="33955" y="2438516"/>
        <a:ext cx="6195730" cy="627655"/>
      </dsp:txXfrm>
    </dsp:sp>
    <dsp:sp modelId="{8F915DEE-F3A3-9944-97C7-3EADCE700444}">
      <dsp:nvSpPr>
        <dsp:cNvPr id="0" name=""/>
        <dsp:cNvSpPr/>
      </dsp:nvSpPr>
      <dsp:spPr>
        <a:xfrm>
          <a:off x="0" y="3183646"/>
          <a:ext cx="6263640" cy="69556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Conception</a:t>
          </a:r>
          <a:endParaRPr lang="en-US" sz="2900" kern="1200"/>
        </a:p>
      </dsp:txBody>
      <dsp:txXfrm>
        <a:off x="33955" y="3217601"/>
        <a:ext cx="6195730" cy="627655"/>
      </dsp:txXfrm>
    </dsp:sp>
    <dsp:sp modelId="{0FEE9267-3A7A-604E-990E-29EBE3EA0F5D}">
      <dsp:nvSpPr>
        <dsp:cNvPr id="0" name=""/>
        <dsp:cNvSpPr/>
      </dsp:nvSpPr>
      <dsp:spPr>
        <a:xfrm>
          <a:off x="0" y="3962731"/>
          <a:ext cx="6263640" cy="69556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Réalisation</a:t>
          </a:r>
          <a:endParaRPr lang="en-US" sz="2900" kern="1200"/>
        </a:p>
      </dsp:txBody>
      <dsp:txXfrm>
        <a:off x="33955" y="3996686"/>
        <a:ext cx="6195730" cy="627655"/>
      </dsp:txXfrm>
    </dsp:sp>
    <dsp:sp modelId="{783D3D55-75BB-1A46-940F-257B0A2CAD23}">
      <dsp:nvSpPr>
        <dsp:cNvPr id="0" name=""/>
        <dsp:cNvSpPr/>
      </dsp:nvSpPr>
      <dsp:spPr>
        <a:xfrm>
          <a:off x="0" y="4741816"/>
          <a:ext cx="6263640" cy="6955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Conclusion et Perspectives</a:t>
          </a:r>
          <a:endParaRPr lang="en-US" sz="2900" kern="1200"/>
        </a:p>
      </dsp:txBody>
      <dsp:txXfrm>
        <a:off x="33955" y="4775771"/>
        <a:ext cx="6195730"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C0604-B592-5C45-8A88-F7C2C0DE5114}">
      <dsp:nvSpPr>
        <dsp:cNvPr id="0" name=""/>
        <dsp:cNvSpPr/>
      </dsp:nvSpPr>
      <dsp:spPr>
        <a:xfrm>
          <a:off x="0" y="6730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Introduction</a:t>
          </a:r>
          <a:endParaRPr lang="en-US" sz="2900" kern="1200"/>
        </a:p>
      </dsp:txBody>
      <dsp:txXfrm>
        <a:off x="33955" y="101261"/>
        <a:ext cx="6195730" cy="627655"/>
      </dsp:txXfrm>
    </dsp:sp>
    <dsp:sp modelId="{0262C4F6-A597-9C42-9A1B-97C3F8722025}">
      <dsp:nvSpPr>
        <dsp:cNvPr id="0" name=""/>
        <dsp:cNvSpPr/>
      </dsp:nvSpPr>
      <dsp:spPr>
        <a:xfrm>
          <a:off x="0" y="846391"/>
          <a:ext cx="6263640" cy="69556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Probl</a:t>
          </a:r>
          <a:r>
            <a:rPr lang="fr-FR" sz="2900" b="1" kern="1200"/>
            <a:t>ématique</a:t>
          </a:r>
          <a:endParaRPr lang="en-US" sz="2900" kern="1200"/>
        </a:p>
      </dsp:txBody>
      <dsp:txXfrm>
        <a:off x="33955" y="880346"/>
        <a:ext cx="6195730" cy="627655"/>
      </dsp:txXfrm>
    </dsp:sp>
    <dsp:sp modelId="{9D5B5170-4C25-ED4C-BEBE-B6AF6C3FBE0F}">
      <dsp:nvSpPr>
        <dsp:cNvPr id="0" name=""/>
        <dsp:cNvSpPr/>
      </dsp:nvSpPr>
      <dsp:spPr>
        <a:xfrm>
          <a:off x="0" y="1664664"/>
          <a:ext cx="6263640" cy="69556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dirty="0">
              <a:solidFill>
                <a:srgbClr val="002060"/>
              </a:solidFill>
            </a:rPr>
            <a:t>Solution</a:t>
          </a:r>
          <a:endParaRPr lang="en-US" sz="2900" kern="1200" dirty="0">
            <a:solidFill>
              <a:srgbClr val="002060"/>
            </a:solidFill>
          </a:endParaRPr>
        </a:p>
      </dsp:txBody>
      <dsp:txXfrm>
        <a:off x="33955" y="1698619"/>
        <a:ext cx="6195730" cy="627655"/>
      </dsp:txXfrm>
    </dsp:sp>
    <dsp:sp modelId="{B64C7FDA-9CD7-0945-9BD0-C23D1E6F5000}">
      <dsp:nvSpPr>
        <dsp:cNvPr id="0" name=""/>
        <dsp:cNvSpPr/>
      </dsp:nvSpPr>
      <dsp:spPr>
        <a:xfrm>
          <a:off x="0" y="2404561"/>
          <a:ext cx="6263640" cy="69556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Analyse et Spécification</a:t>
          </a:r>
          <a:endParaRPr lang="en-US" sz="2900" kern="1200"/>
        </a:p>
      </dsp:txBody>
      <dsp:txXfrm>
        <a:off x="33955" y="2438516"/>
        <a:ext cx="6195730" cy="627655"/>
      </dsp:txXfrm>
    </dsp:sp>
    <dsp:sp modelId="{A7737FE4-D601-3144-9696-67E015E24069}">
      <dsp:nvSpPr>
        <dsp:cNvPr id="0" name=""/>
        <dsp:cNvSpPr/>
      </dsp:nvSpPr>
      <dsp:spPr>
        <a:xfrm>
          <a:off x="0" y="3183646"/>
          <a:ext cx="6263640" cy="69556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Conception</a:t>
          </a:r>
          <a:endParaRPr lang="en-US" sz="2900" kern="1200"/>
        </a:p>
      </dsp:txBody>
      <dsp:txXfrm>
        <a:off x="33955" y="3217601"/>
        <a:ext cx="6195730" cy="627655"/>
      </dsp:txXfrm>
    </dsp:sp>
    <dsp:sp modelId="{D47FD55D-55DF-6C44-AE64-6E8734ECCA42}">
      <dsp:nvSpPr>
        <dsp:cNvPr id="0" name=""/>
        <dsp:cNvSpPr/>
      </dsp:nvSpPr>
      <dsp:spPr>
        <a:xfrm>
          <a:off x="0" y="3962731"/>
          <a:ext cx="6263640" cy="69556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Réalisation</a:t>
          </a:r>
          <a:endParaRPr lang="en-US" sz="2900" kern="1200"/>
        </a:p>
      </dsp:txBody>
      <dsp:txXfrm>
        <a:off x="33955" y="3996686"/>
        <a:ext cx="6195730" cy="627655"/>
      </dsp:txXfrm>
    </dsp:sp>
    <dsp:sp modelId="{6C62457D-4FAE-8C40-B7C0-4CBA909F111C}">
      <dsp:nvSpPr>
        <dsp:cNvPr id="0" name=""/>
        <dsp:cNvSpPr/>
      </dsp:nvSpPr>
      <dsp:spPr>
        <a:xfrm>
          <a:off x="0" y="4741816"/>
          <a:ext cx="6263640" cy="6955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Conclusion et Perspectives</a:t>
          </a:r>
          <a:endParaRPr lang="en-US" sz="2900" kern="1200"/>
        </a:p>
      </dsp:txBody>
      <dsp:txXfrm>
        <a:off x="33955" y="4775771"/>
        <a:ext cx="6195730" cy="627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F09D2-8926-C541-90F2-7FA2F454C104}">
      <dsp:nvSpPr>
        <dsp:cNvPr id="0" name=""/>
        <dsp:cNvSpPr/>
      </dsp:nvSpPr>
      <dsp:spPr>
        <a:xfrm>
          <a:off x="0" y="6730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Introduction</a:t>
          </a:r>
          <a:endParaRPr lang="en-US" sz="2900" kern="1200"/>
        </a:p>
      </dsp:txBody>
      <dsp:txXfrm>
        <a:off x="33955" y="101261"/>
        <a:ext cx="6195730" cy="627655"/>
      </dsp:txXfrm>
    </dsp:sp>
    <dsp:sp modelId="{75CB0152-D763-1941-925A-995A84CA5774}">
      <dsp:nvSpPr>
        <dsp:cNvPr id="0" name=""/>
        <dsp:cNvSpPr/>
      </dsp:nvSpPr>
      <dsp:spPr>
        <a:xfrm>
          <a:off x="0" y="846391"/>
          <a:ext cx="6263640" cy="69556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Probl</a:t>
          </a:r>
          <a:r>
            <a:rPr lang="fr-FR" sz="2900" b="1" kern="1200"/>
            <a:t>ématique</a:t>
          </a:r>
          <a:endParaRPr lang="en-US" sz="2900" kern="1200"/>
        </a:p>
      </dsp:txBody>
      <dsp:txXfrm>
        <a:off x="33955" y="880346"/>
        <a:ext cx="6195730" cy="627655"/>
      </dsp:txXfrm>
    </dsp:sp>
    <dsp:sp modelId="{69AF4948-7227-A448-95D2-D8245BC80E91}">
      <dsp:nvSpPr>
        <dsp:cNvPr id="0" name=""/>
        <dsp:cNvSpPr/>
      </dsp:nvSpPr>
      <dsp:spPr>
        <a:xfrm>
          <a:off x="0" y="1625476"/>
          <a:ext cx="6263640" cy="69556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Solution</a:t>
          </a:r>
          <a:endParaRPr lang="en-US" sz="2900" kern="1200"/>
        </a:p>
      </dsp:txBody>
      <dsp:txXfrm>
        <a:off x="33955" y="1659431"/>
        <a:ext cx="6195730" cy="627655"/>
      </dsp:txXfrm>
    </dsp:sp>
    <dsp:sp modelId="{5C849DC8-E730-DF46-8C41-AC20C3830475}">
      <dsp:nvSpPr>
        <dsp:cNvPr id="0" name=""/>
        <dsp:cNvSpPr/>
      </dsp:nvSpPr>
      <dsp:spPr>
        <a:xfrm>
          <a:off x="0" y="2404561"/>
          <a:ext cx="6263640" cy="69556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dirty="0" err="1">
              <a:solidFill>
                <a:srgbClr val="002060"/>
              </a:solidFill>
            </a:rPr>
            <a:t>Analyse</a:t>
          </a:r>
          <a:r>
            <a:rPr lang="en-US" sz="2900" b="1" kern="1200" dirty="0">
              <a:solidFill>
                <a:srgbClr val="002060"/>
              </a:solidFill>
            </a:rPr>
            <a:t> et </a:t>
          </a:r>
          <a:r>
            <a:rPr lang="en-US" sz="2900" b="1" kern="1200" dirty="0" err="1">
              <a:solidFill>
                <a:srgbClr val="002060"/>
              </a:solidFill>
            </a:rPr>
            <a:t>Spécification</a:t>
          </a:r>
          <a:endParaRPr lang="en-US" sz="2900" kern="1200" dirty="0">
            <a:solidFill>
              <a:srgbClr val="002060"/>
            </a:solidFill>
          </a:endParaRPr>
        </a:p>
      </dsp:txBody>
      <dsp:txXfrm>
        <a:off x="33955" y="2438516"/>
        <a:ext cx="6195730" cy="627655"/>
      </dsp:txXfrm>
    </dsp:sp>
    <dsp:sp modelId="{FC0BBA1A-A80C-C74F-AEC4-067FFAACC9B9}">
      <dsp:nvSpPr>
        <dsp:cNvPr id="0" name=""/>
        <dsp:cNvSpPr/>
      </dsp:nvSpPr>
      <dsp:spPr>
        <a:xfrm>
          <a:off x="0" y="3183646"/>
          <a:ext cx="6263640" cy="69556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Conception</a:t>
          </a:r>
          <a:endParaRPr lang="en-US" sz="2900" kern="1200"/>
        </a:p>
      </dsp:txBody>
      <dsp:txXfrm>
        <a:off x="33955" y="3217601"/>
        <a:ext cx="6195730" cy="627655"/>
      </dsp:txXfrm>
    </dsp:sp>
    <dsp:sp modelId="{E09E5BBB-E64D-434D-9CB2-96A318313914}">
      <dsp:nvSpPr>
        <dsp:cNvPr id="0" name=""/>
        <dsp:cNvSpPr/>
      </dsp:nvSpPr>
      <dsp:spPr>
        <a:xfrm>
          <a:off x="0" y="3962731"/>
          <a:ext cx="6263640" cy="69556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Réalisation</a:t>
          </a:r>
          <a:endParaRPr lang="en-US" sz="2900" kern="1200"/>
        </a:p>
      </dsp:txBody>
      <dsp:txXfrm>
        <a:off x="33955" y="3996686"/>
        <a:ext cx="6195730" cy="627655"/>
      </dsp:txXfrm>
    </dsp:sp>
    <dsp:sp modelId="{BE09D18D-FF34-5B4C-9A14-A409C8A02C4A}">
      <dsp:nvSpPr>
        <dsp:cNvPr id="0" name=""/>
        <dsp:cNvSpPr/>
      </dsp:nvSpPr>
      <dsp:spPr>
        <a:xfrm>
          <a:off x="0" y="4741816"/>
          <a:ext cx="6263640" cy="6955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Conclusion et Perspectives</a:t>
          </a:r>
          <a:endParaRPr lang="en-US" sz="2900" kern="1200"/>
        </a:p>
      </dsp:txBody>
      <dsp:txXfrm>
        <a:off x="33955" y="4775771"/>
        <a:ext cx="6195730" cy="627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8DAD7-0EF9-CB47-820E-52CACC71C0C0}">
      <dsp:nvSpPr>
        <dsp:cNvPr id="0" name=""/>
        <dsp:cNvSpPr/>
      </dsp:nvSpPr>
      <dsp:spPr>
        <a:xfrm>
          <a:off x="0" y="641086"/>
          <a:ext cx="6014307"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b="1" kern="1200" dirty="0"/>
            <a:t>LES BESOINS FONCTIONNELS</a:t>
          </a:r>
          <a:endParaRPr lang="en-US" sz="2500" kern="1200" dirty="0"/>
        </a:p>
      </dsp:txBody>
      <dsp:txXfrm>
        <a:off x="59399" y="700485"/>
        <a:ext cx="5895509" cy="1098002"/>
      </dsp:txXfrm>
    </dsp:sp>
    <dsp:sp modelId="{6B489CCB-F727-2E4D-8730-D89C42E5EE36}">
      <dsp:nvSpPr>
        <dsp:cNvPr id="0" name=""/>
        <dsp:cNvSpPr/>
      </dsp:nvSpPr>
      <dsp:spPr>
        <a:xfrm>
          <a:off x="0" y="1822819"/>
          <a:ext cx="6014307" cy="205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954"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fr-MA" sz="2000" kern="1200" dirty="0"/>
            <a:t>- Inscription des clients. </a:t>
          </a:r>
          <a:endParaRPr lang="en-US" sz="2000" kern="1200" dirty="0"/>
        </a:p>
        <a:p>
          <a:pPr marL="228600" lvl="1" indent="-228600" algn="l" defTabSz="889000">
            <a:lnSpc>
              <a:spcPct val="90000"/>
            </a:lnSpc>
            <a:spcBef>
              <a:spcPct val="0"/>
            </a:spcBef>
            <a:spcAft>
              <a:spcPct val="20000"/>
            </a:spcAft>
            <a:buChar char="••"/>
          </a:pPr>
          <a:r>
            <a:rPr lang="fr-MA" sz="2000" kern="1200" dirty="0"/>
            <a:t> - Ajout des produits choisis au panier</a:t>
          </a:r>
          <a:br>
            <a:rPr lang="fr-MA" sz="2000" kern="1200" dirty="0"/>
          </a:br>
          <a:r>
            <a:rPr lang="fr-MA" sz="2000" kern="1200" dirty="0"/>
            <a:t>- Confirmation de la commande.</a:t>
          </a:r>
          <a:br>
            <a:rPr lang="fr-MA" sz="2000" kern="1200" dirty="0"/>
          </a:br>
          <a:r>
            <a:rPr lang="fr-MA" sz="2000" kern="1200" dirty="0"/>
            <a:t>- Le payement en ligne.</a:t>
          </a:r>
          <a:r>
            <a:rPr lang="fr-MA" sz="3400" kern="1200" dirty="0"/>
            <a:t/>
          </a:r>
          <a:br>
            <a:rPr lang="fr-MA" sz="3400" kern="1200" dirty="0"/>
          </a:br>
          <a:endParaRPr lang="en-US" sz="3400" kern="1200" dirty="0"/>
        </a:p>
      </dsp:txBody>
      <dsp:txXfrm>
        <a:off x="0" y="1822819"/>
        <a:ext cx="6014307" cy="20518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F3397-93D1-C54B-A2D5-E68AF07310FB}">
      <dsp:nvSpPr>
        <dsp:cNvPr id="0" name=""/>
        <dsp:cNvSpPr/>
      </dsp:nvSpPr>
      <dsp:spPr>
        <a:xfrm>
          <a:off x="0" y="175789"/>
          <a:ext cx="4702848"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b="1" kern="1200" dirty="0"/>
            <a:t>LES BESOINS Non FONCTIONNELS</a:t>
          </a:r>
          <a:endParaRPr lang="en-US" sz="2400" kern="1200" dirty="0"/>
        </a:p>
      </dsp:txBody>
      <dsp:txXfrm>
        <a:off x="28100" y="203889"/>
        <a:ext cx="4646648" cy="519439"/>
      </dsp:txXfrm>
    </dsp:sp>
    <dsp:sp modelId="{D6614179-CEF9-4448-A583-F048A5551C16}">
      <dsp:nvSpPr>
        <dsp:cNvPr id="0" name=""/>
        <dsp:cNvSpPr/>
      </dsp:nvSpPr>
      <dsp:spPr>
        <a:xfrm>
          <a:off x="0" y="751429"/>
          <a:ext cx="4702848" cy="263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15" tIns="30480" rIns="170688" bIns="30480" numCol="1" spcCol="1270" anchor="t" anchorCtr="0">
          <a:noAutofit/>
        </a:bodyPr>
        <a:lstStyle/>
        <a:p>
          <a:pPr marL="171450" lvl="1" indent="-171450" algn="l" defTabSz="844550">
            <a:lnSpc>
              <a:spcPct val="90000"/>
            </a:lnSpc>
            <a:spcBef>
              <a:spcPct val="0"/>
            </a:spcBef>
            <a:spcAft>
              <a:spcPct val="20000"/>
            </a:spcAft>
            <a:buChar char="••"/>
          </a:pPr>
          <a:endParaRPr lang="en-US" sz="1900" kern="1200" dirty="0"/>
        </a:p>
        <a:p>
          <a:pPr marL="171450" lvl="1" indent="-171450" algn="l" defTabSz="844550">
            <a:lnSpc>
              <a:spcPct val="90000"/>
            </a:lnSpc>
            <a:spcBef>
              <a:spcPct val="0"/>
            </a:spcBef>
            <a:spcAft>
              <a:spcPct val="20000"/>
            </a:spcAft>
            <a:buChar char="••"/>
          </a:pPr>
          <a:r>
            <a:rPr lang="fr-MA" sz="1900" kern="1200" dirty="0" err="1"/>
            <a:t>Fiabilite</a:t>
          </a:r>
          <a:r>
            <a:rPr lang="fr-MA" sz="1900" kern="1200" dirty="0"/>
            <a:t>́: L’application doit fonctionner de </a:t>
          </a:r>
          <a:r>
            <a:rPr lang="fr-MA" sz="1900" kern="1200" dirty="0" err="1"/>
            <a:t>façon</a:t>
          </a:r>
          <a:r>
            <a:rPr lang="fr-MA" sz="1900" kern="1200" dirty="0"/>
            <a:t> </a:t>
          </a:r>
          <a:r>
            <a:rPr lang="fr-MA" sz="1900" kern="1200" dirty="0" err="1"/>
            <a:t>cohérente</a:t>
          </a:r>
          <a:r>
            <a:rPr lang="fr-MA" sz="1900" kern="1200" dirty="0"/>
            <a:t> sans erreurs. </a:t>
          </a:r>
          <a:endParaRPr lang="en-US" sz="1900" kern="1200" dirty="0"/>
        </a:p>
        <a:p>
          <a:pPr marL="171450" lvl="1" indent="-171450" algn="l" defTabSz="844550">
            <a:lnSpc>
              <a:spcPct val="90000"/>
            </a:lnSpc>
            <a:spcBef>
              <a:spcPct val="0"/>
            </a:spcBef>
            <a:spcAft>
              <a:spcPct val="20000"/>
            </a:spcAft>
            <a:buChar char="••"/>
          </a:pPr>
          <a:r>
            <a:rPr lang="fr-MA" sz="1900" kern="1200" dirty="0"/>
            <a:t>Les erreurs : Les </a:t>
          </a:r>
          <a:r>
            <a:rPr lang="fr-MA" sz="1900" kern="1200" dirty="0" err="1"/>
            <a:t>ambigüités</a:t>
          </a:r>
          <a:r>
            <a:rPr lang="fr-MA" sz="1900" kern="1200" dirty="0"/>
            <a:t> doivent </a:t>
          </a:r>
          <a:r>
            <a:rPr lang="fr-MA" sz="1900" kern="1200" dirty="0" err="1"/>
            <a:t>être</a:t>
          </a:r>
          <a:r>
            <a:rPr lang="fr-MA" sz="1900" kern="1200" dirty="0"/>
            <a:t> </a:t>
          </a:r>
          <a:r>
            <a:rPr lang="fr-MA" sz="1900" kern="1200" dirty="0" err="1"/>
            <a:t>signalées</a:t>
          </a:r>
          <a:r>
            <a:rPr lang="fr-MA" sz="1900" kern="1200" dirty="0"/>
            <a:t> par des messages d’erreurs. </a:t>
          </a:r>
          <a:endParaRPr lang="en-US" sz="1900" kern="1200" dirty="0"/>
        </a:p>
        <a:p>
          <a:pPr marL="171450" lvl="1" indent="-171450" algn="l" defTabSz="844550">
            <a:lnSpc>
              <a:spcPct val="90000"/>
            </a:lnSpc>
            <a:spcBef>
              <a:spcPct val="0"/>
            </a:spcBef>
            <a:spcAft>
              <a:spcPct val="20000"/>
            </a:spcAft>
            <a:buChar char="••"/>
          </a:pPr>
          <a:r>
            <a:rPr lang="fr-MA" sz="1900" kern="1200" dirty="0"/>
            <a:t>Bonne Interface : L’application doit </a:t>
          </a:r>
          <a:r>
            <a:rPr lang="fr-MA" sz="1900" kern="1200" dirty="0" err="1"/>
            <a:t>être</a:t>
          </a:r>
          <a:r>
            <a:rPr lang="fr-MA" sz="1900" kern="1200" dirty="0"/>
            <a:t> </a:t>
          </a:r>
          <a:r>
            <a:rPr lang="fr-MA" sz="1900" kern="1200" dirty="0" err="1"/>
            <a:t>adaptée</a:t>
          </a:r>
          <a:r>
            <a:rPr lang="fr-MA" sz="1900" kern="1200" dirty="0"/>
            <a:t> à l’utilisateur sans qu’il ne fournisse aucun effort (utilisation claire et facile).</a:t>
          </a:r>
          <a:endParaRPr lang="en-US" sz="1900" kern="1200" dirty="0"/>
        </a:p>
      </dsp:txBody>
      <dsp:txXfrm>
        <a:off x="0" y="751429"/>
        <a:ext cx="4702848" cy="2633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B1FC1-9688-8B46-BDF9-5B21A3A019AC}">
      <dsp:nvSpPr>
        <dsp:cNvPr id="0" name=""/>
        <dsp:cNvSpPr/>
      </dsp:nvSpPr>
      <dsp:spPr>
        <a:xfrm>
          <a:off x="0" y="6730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Introduction</a:t>
          </a:r>
          <a:endParaRPr lang="en-US" sz="2900" kern="1200"/>
        </a:p>
      </dsp:txBody>
      <dsp:txXfrm>
        <a:off x="33955" y="101261"/>
        <a:ext cx="6195730" cy="627655"/>
      </dsp:txXfrm>
    </dsp:sp>
    <dsp:sp modelId="{1DF0AA9D-E1C2-DC46-8DFB-FBF34CEF1AA9}">
      <dsp:nvSpPr>
        <dsp:cNvPr id="0" name=""/>
        <dsp:cNvSpPr/>
      </dsp:nvSpPr>
      <dsp:spPr>
        <a:xfrm>
          <a:off x="0" y="846391"/>
          <a:ext cx="6263640" cy="69556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Probl</a:t>
          </a:r>
          <a:r>
            <a:rPr lang="fr-FR" sz="2900" b="1" kern="1200"/>
            <a:t>ématique</a:t>
          </a:r>
          <a:endParaRPr lang="en-US" sz="2900" kern="1200"/>
        </a:p>
      </dsp:txBody>
      <dsp:txXfrm>
        <a:off x="33955" y="880346"/>
        <a:ext cx="6195730" cy="627655"/>
      </dsp:txXfrm>
    </dsp:sp>
    <dsp:sp modelId="{BE907F27-A893-4D49-B466-78A0C6DE257B}">
      <dsp:nvSpPr>
        <dsp:cNvPr id="0" name=""/>
        <dsp:cNvSpPr/>
      </dsp:nvSpPr>
      <dsp:spPr>
        <a:xfrm>
          <a:off x="0" y="1625476"/>
          <a:ext cx="6263640" cy="69556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Solution</a:t>
          </a:r>
          <a:endParaRPr lang="en-US" sz="2900" kern="1200"/>
        </a:p>
      </dsp:txBody>
      <dsp:txXfrm>
        <a:off x="33955" y="1659431"/>
        <a:ext cx="6195730" cy="627655"/>
      </dsp:txXfrm>
    </dsp:sp>
    <dsp:sp modelId="{A9EA1B66-3CB2-3842-BC65-C0FDE5C85554}">
      <dsp:nvSpPr>
        <dsp:cNvPr id="0" name=""/>
        <dsp:cNvSpPr/>
      </dsp:nvSpPr>
      <dsp:spPr>
        <a:xfrm>
          <a:off x="0" y="2404561"/>
          <a:ext cx="6263640" cy="69556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Analyse et Spécification</a:t>
          </a:r>
          <a:endParaRPr lang="en-US" sz="2900" kern="1200"/>
        </a:p>
      </dsp:txBody>
      <dsp:txXfrm>
        <a:off x="33955" y="2438516"/>
        <a:ext cx="6195730" cy="627655"/>
      </dsp:txXfrm>
    </dsp:sp>
    <dsp:sp modelId="{1A614271-B9E5-7C44-8FB5-CBA4EEA95F38}">
      <dsp:nvSpPr>
        <dsp:cNvPr id="0" name=""/>
        <dsp:cNvSpPr/>
      </dsp:nvSpPr>
      <dsp:spPr>
        <a:xfrm>
          <a:off x="0" y="3183646"/>
          <a:ext cx="6263640" cy="69556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dirty="0">
              <a:solidFill>
                <a:srgbClr val="002060"/>
              </a:solidFill>
            </a:rPr>
            <a:t>Conception</a:t>
          </a:r>
          <a:endParaRPr lang="en-US" sz="2900" kern="1200" dirty="0">
            <a:solidFill>
              <a:srgbClr val="002060"/>
            </a:solidFill>
          </a:endParaRPr>
        </a:p>
      </dsp:txBody>
      <dsp:txXfrm>
        <a:off x="33955" y="3217601"/>
        <a:ext cx="6195730" cy="627655"/>
      </dsp:txXfrm>
    </dsp:sp>
    <dsp:sp modelId="{041420DE-89AD-5E40-B0C5-0842CF8DF108}">
      <dsp:nvSpPr>
        <dsp:cNvPr id="0" name=""/>
        <dsp:cNvSpPr/>
      </dsp:nvSpPr>
      <dsp:spPr>
        <a:xfrm>
          <a:off x="0" y="3962731"/>
          <a:ext cx="6263640" cy="69556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Réalisation</a:t>
          </a:r>
          <a:endParaRPr lang="en-US" sz="2900" kern="1200"/>
        </a:p>
      </dsp:txBody>
      <dsp:txXfrm>
        <a:off x="33955" y="3996686"/>
        <a:ext cx="6195730" cy="627655"/>
      </dsp:txXfrm>
    </dsp:sp>
    <dsp:sp modelId="{49A4F03E-BE5F-0441-BCC6-BCCB064EAD1F}">
      <dsp:nvSpPr>
        <dsp:cNvPr id="0" name=""/>
        <dsp:cNvSpPr/>
      </dsp:nvSpPr>
      <dsp:spPr>
        <a:xfrm>
          <a:off x="0" y="4741816"/>
          <a:ext cx="6263640" cy="6955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Conclusion et Perspectives</a:t>
          </a:r>
          <a:endParaRPr lang="en-US" sz="2900" kern="1200"/>
        </a:p>
      </dsp:txBody>
      <dsp:txXfrm>
        <a:off x="33955" y="4775771"/>
        <a:ext cx="6195730" cy="6276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0BB74-27C3-9844-9057-2D33954D3536}">
      <dsp:nvSpPr>
        <dsp:cNvPr id="0" name=""/>
        <dsp:cNvSpPr/>
      </dsp:nvSpPr>
      <dsp:spPr>
        <a:xfrm>
          <a:off x="0" y="6730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Introduction</a:t>
          </a:r>
          <a:endParaRPr lang="en-US" sz="2900" kern="1200"/>
        </a:p>
      </dsp:txBody>
      <dsp:txXfrm>
        <a:off x="33955" y="101261"/>
        <a:ext cx="6195730" cy="627655"/>
      </dsp:txXfrm>
    </dsp:sp>
    <dsp:sp modelId="{4AEB6272-FF78-5A46-B74E-C4284944F3A1}">
      <dsp:nvSpPr>
        <dsp:cNvPr id="0" name=""/>
        <dsp:cNvSpPr/>
      </dsp:nvSpPr>
      <dsp:spPr>
        <a:xfrm>
          <a:off x="0" y="846391"/>
          <a:ext cx="6263640" cy="69556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Probl</a:t>
          </a:r>
          <a:r>
            <a:rPr lang="fr-FR" sz="2900" b="1" kern="1200"/>
            <a:t>ématique</a:t>
          </a:r>
          <a:endParaRPr lang="en-US" sz="2900" kern="1200"/>
        </a:p>
      </dsp:txBody>
      <dsp:txXfrm>
        <a:off x="33955" y="880346"/>
        <a:ext cx="6195730" cy="627655"/>
      </dsp:txXfrm>
    </dsp:sp>
    <dsp:sp modelId="{59F1460A-9E6E-D741-811D-023715CC264A}">
      <dsp:nvSpPr>
        <dsp:cNvPr id="0" name=""/>
        <dsp:cNvSpPr/>
      </dsp:nvSpPr>
      <dsp:spPr>
        <a:xfrm>
          <a:off x="0" y="1625476"/>
          <a:ext cx="6263640" cy="69556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Solution</a:t>
          </a:r>
          <a:endParaRPr lang="en-US" sz="2900" kern="1200"/>
        </a:p>
      </dsp:txBody>
      <dsp:txXfrm>
        <a:off x="33955" y="1659431"/>
        <a:ext cx="6195730" cy="627655"/>
      </dsp:txXfrm>
    </dsp:sp>
    <dsp:sp modelId="{986C9735-4F87-2D42-8070-0549811A0C1F}">
      <dsp:nvSpPr>
        <dsp:cNvPr id="0" name=""/>
        <dsp:cNvSpPr/>
      </dsp:nvSpPr>
      <dsp:spPr>
        <a:xfrm>
          <a:off x="0" y="2404561"/>
          <a:ext cx="6263640" cy="69556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Analyse et Spécification</a:t>
          </a:r>
          <a:endParaRPr lang="en-US" sz="2900" kern="1200"/>
        </a:p>
      </dsp:txBody>
      <dsp:txXfrm>
        <a:off x="33955" y="2438516"/>
        <a:ext cx="6195730" cy="627655"/>
      </dsp:txXfrm>
    </dsp:sp>
    <dsp:sp modelId="{C36B9803-78AE-6D43-A8A0-708B77BEFCF1}">
      <dsp:nvSpPr>
        <dsp:cNvPr id="0" name=""/>
        <dsp:cNvSpPr/>
      </dsp:nvSpPr>
      <dsp:spPr>
        <a:xfrm>
          <a:off x="0" y="3183646"/>
          <a:ext cx="6263640" cy="69556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Conception</a:t>
          </a:r>
          <a:endParaRPr lang="en-US" sz="2900" kern="1200"/>
        </a:p>
      </dsp:txBody>
      <dsp:txXfrm>
        <a:off x="33955" y="3217601"/>
        <a:ext cx="6195730" cy="627655"/>
      </dsp:txXfrm>
    </dsp:sp>
    <dsp:sp modelId="{6F61A79A-69C1-B14D-A04E-DCD498EA4D97}">
      <dsp:nvSpPr>
        <dsp:cNvPr id="0" name=""/>
        <dsp:cNvSpPr/>
      </dsp:nvSpPr>
      <dsp:spPr>
        <a:xfrm>
          <a:off x="0" y="3962731"/>
          <a:ext cx="6263640" cy="69556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dirty="0" err="1">
              <a:solidFill>
                <a:srgbClr val="002060"/>
              </a:solidFill>
            </a:rPr>
            <a:t>Réalisation</a:t>
          </a:r>
          <a:endParaRPr lang="en-US" sz="2900" kern="1200" dirty="0">
            <a:solidFill>
              <a:srgbClr val="002060"/>
            </a:solidFill>
          </a:endParaRPr>
        </a:p>
      </dsp:txBody>
      <dsp:txXfrm>
        <a:off x="33955" y="3996686"/>
        <a:ext cx="6195730" cy="627655"/>
      </dsp:txXfrm>
    </dsp:sp>
    <dsp:sp modelId="{9BB5AD40-BCDD-BA45-95D8-E66F0A15CC7B}">
      <dsp:nvSpPr>
        <dsp:cNvPr id="0" name=""/>
        <dsp:cNvSpPr/>
      </dsp:nvSpPr>
      <dsp:spPr>
        <a:xfrm>
          <a:off x="0" y="4741816"/>
          <a:ext cx="6263640" cy="69556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b="1" kern="1200"/>
            <a:t>Conclusion et Perspectives</a:t>
          </a:r>
          <a:endParaRPr lang="en-US" sz="2900" kern="1200"/>
        </a:p>
      </dsp:txBody>
      <dsp:txXfrm>
        <a:off x="33955" y="4775771"/>
        <a:ext cx="6195730" cy="62765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E219E98-6CC3-45D8-B2A7-72847F8A630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F625D1E-1300-4C07-AEE9-107192E68C1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5C4F440-C22E-4CD3-9787-119136FD34B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50717B0-4AA0-416F-969A-0CDBD157944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554811D-A542-45C0-B7A6-CC0EC8D0207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B30A5D5-0BFB-457E-8BF3-DF0BF224C073}"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328494C-05CB-4798-AA2D-5608C3B49C2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6B5E69A-C8E9-4F43-A169-F5327343801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C2496AA-E75E-4B0D-ADE9-59AA42BCDE21}"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BB8A7E8-6D09-4ADD-9443-BD0B7908B681}"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0D73E4A-8799-433E-94C7-6A27A2F0A12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B04A0CE-DA43-4E98-A468-9440B462C95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2BA0440-F6F9-43C5-986B-E7BBA2EB115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13B92F9-FF4C-4A0D-9DDA-915BE764203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84AE7EE-AC3D-4C29-A13C-88E8A273EE5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FD78D95-54E3-4937-A71E-9D7C45E8C720}"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3453CB7-D854-4753-A30D-501B6B09621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69FD525-D667-483F-9A8E-10240EC0F444}"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88"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F4BA7E2-E432-427B-9330-0E0B2466B5E7}"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15DFA9F-42AC-4B3A-864F-FC3B940328A8}"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9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9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351B04E-73A9-4D1E-92D6-8B5E5324131D}"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592C454-E9BE-434C-9726-BCFFBF3DCB4C}"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6200804-EE73-40B9-B888-BC471FE6AF8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2A400B0-D53B-4708-97AC-18DDC228951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9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9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9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A22C463-DF93-47BC-9E1D-8A1533217B2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0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0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03"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E9BC9E0-3E7F-4D95-A8FC-4EC129B1F5B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0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0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07"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E6C9F3E-DAEA-4E8B-BBF0-B467BCB2FDE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09"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10"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F963E24-0AE2-481B-979A-1FD00BFE5F29}"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1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1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1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15"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4984D32-0892-4C3C-9363-2810A591B0B3}"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17"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18"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19"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20"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21"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22"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334CE39D-5AFF-43D2-BBE3-8AA3474A32FF}"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26943F7-B3EB-4DA8-B10F-4D929D58F8A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0FE73E5-E089-45AC-99A8-351F0950A5C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FFE98A6-DF79-4FF8-9DEC-70DB63EED5C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AA7100A-EF3C-4A46-AC52-DEE346F2C63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2D59869-BAC2-4729-94D9-45B9C24F20A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E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E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E31D509-187E-4075-B0D0-5CBCEE105D1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fr-FR" sz="6000" spc="-1" strike="noStrike">
                <a:solidFill>
                  <a:srgbClr val="000000"/>
                </a:solidFill>
                <a:latin typeface="Calibri Light"/>
              </a:rPr>
              <a:t>Modifiez </a:t>
            </a:r>
            <a:r>
              <a:rPr b="0" lang="fr-FR" sz="6000" spc="-1" strike="noStrike">
                <a:solidFill>
                  <a:srgbClr val="000000"/>
                </a:solidFill>
                <a:latin typeface="Calibri Light"/>
              </a:rPr>
              <a:t>le style du </a:t>
            </a:r>
            <a:r>
              <a:rPr b="0" lang="fr-FR" sz="6000" spc="-1" strike="noStrike">
                <a:solidFill>
                  <a:srgbClr val="000000"/>
                </a:solidFill>
                <a:latin typeface="Calibri Light"/>
              </a:rPr>
              <a:t>titre</a:t>
            </a:r>
            <a:endParaRPr b="0" lang="es-E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s-ES" sz="1200" spc="-1" strike="noStrike">
                <a:solidFill>
                  <a:srgbClr val="8b8b8b"/>
                </a:solidFill>
                <a:latin typeface="Calibri"/>
              </a:defRPr>
            </a:lvl1pPr>
          </a:lstStyle>
          <a:p>
            <a:pPr>
              <a:lnSpc>
                <a:spcPct val="100000"/>
              </a:lnSpc>
              <a:buNone/>
            </a:pPr>
            <a:r>
              <a:rPr b="0" lang="es-ES" sz="1200" spc="-1" strike="noStrike">
                <a:solidFill>
                  <a:srgbClr val="8b8b8b"/>
                </a:solidFill>
                <a:latin typeface="Calibri"/>
              </a:rPr>
              <a:t> </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s-ES" sz="1200" spc="-1" strike="noStrike">
                <a:solidFill>
                  <a:srgbClr val="8b8b8b"/>
                </a:solidFill>
                <a:latin typeface="Calibri"/>
              </a:defRPr>
            </a:lvl1pPr>
          </a:lstStyle>
          <a:p>
            <a:pPr algn="r">
              <a:lnSpc>
                <a:spcPct val="100000"/>
              </a:lnSpc>
              <a:buNone/>
            </a:pPr>
            <a:fld id="{CCC0C15C-456E-4908-B936-283854540076}" type="slidenum">
              <a:rPr b="0" lang="es-ES" sz="1200" spc="-1" strike="noStrike">
                <a:solidFill>
                  <a:srgbClr val="8b8b8b"/>
                </a:solidFill>
                <a:latin typeface="Calibri"/>
              </a:rPr>
              <a:t>22</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ES" sz="2800" spc="-1" strike="noStrike">
                <a:solidFill>
                  <a:srgbClr val="000000"/>
                </a:solidFill>
                <a:latin typeface="Calibri"/>
              </a:rPr>
              <a:t>Click to edit the outline text format</a:t>
            </a:r>
            <a:endParaRPr b="0" lang="es-E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s-ES" sz="2000" spc="-1" strike="noStrike">
                <a:solidFill>
                  <a:srgbClr val="000000"/>
                </a:solidFill>
                <a:latin typeface="Calibri"/>
              </a:rPr>
              <a:t>Second Outline Level</a:t>
            </a:r>
            <a:endParaRPr b="0" lang="es-E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s-ES" sz="1800" spc="-1" strike="noStrike">
                <a:solidFill>
                  <a:srgbClr val="000000"/>
                </a:solidFill>
                <a:latin typeface="Calibri"/>
              </a:rPr>
              <a:t>Third Outline Level</a:t>
            </a:r>
            <a:endParaRPr b="0" lang="es-E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s-ES" sz="1800" spc="-1" strike="noStrike">
                <a:solidFill>
                  <a:srgbClr val="000000"/>
                </a:solidFill>
                <a:latin typeface="Calibri"/>
              </a:rPr>
              <a:t>Fourth Outline Level</a:t>
            </a:r>
            <a:endParaRPr b="0" lang="es-E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Fifth Outline Level</a:t>
            </a:r>
            <a:endParaRPr b="0" lang="es-E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Sixth Outline Level</a:t>
            </a:r>
            <a:endParaRPr b="0" lang="es-E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Seventh Outline Level</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fr-FR" sz="4400" spc="-1" strike="noStrike">
                <a:solidFill>
                  <a:srgbClr val="000000"/>
                </a:solidFill>
                <a:latin typeface="Calibri Light"/>
              </a:rPr>
              <a:t>Modifiez le </a:t>
            </a:r>
            <a:r>
              <a:rPr b="0" lang="fr-FR" sz="4400" spc="-1" strike="noStrike">
                <a:solidFill>
                  <a:srgbClr val="000000"/>
                </a:solidFill>
                <a:latin typeface="Calibri Light"/>
              </a:rPr>
              <a:t>style du titre</a:t>
            </a:r>
            <a:endParaRPr b="0" lang="es-E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fr-FR" sz="2800" spc="-1" strike="noStrike">
                <a:solidFill>
                  <a:srgbClr val="000000"/>
                </a:solidFill>
                <a:latin typeface="Calibri"/>
              </a:rPr>
              <a:t>Cliquez pour modifier les styles du texte du masque</a:t>
            </a:r>
            <a:endParaRPr b="0" lang="es-E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fr-FR" sz="2400" spc="-1" strike="noStrike">
                <a:solidFill>
                  <a:srgbClr val="000000"/>
                </a:solidFill>
                <a:latin typeface="Calibri"/>
              </a:rPr>
              <a:t>Deuxième niveau</a:t>
            </a:r>
            <a:endParaRPr b="0" lang="es-E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fr-FR" sz="2000" spc="-1" strike="noStrike">
                <a:solidFill>
                  <a:srgbClr val="000000"/>
                </a:solidFill>
                <a:latin typeface="Calibri"/>
              </a:rPr>
              <a:t>Troisième niveau</a:t>
            </a:r>
            <a:endParaRPr b="0" lang="es-E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fr-FR" sz="1800" spc="-1" strike="noStrike">
                <a:solidFill>
                  <a:srgbClr val="000000"/>
                </a:solidFill>
                <a:latin typeface="Calibri"/>
              </a:rPr>
              <a:t>Quatrième niveau</a:t>
            </a:r>
            <a:endParaRPr b="0" lang="es-E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fr-FR" sz="1800" spc="-1" strike="noStrike">
                <a:solidFill>
                  <a:srgbClr val="000000"/>
                </a:solidFill>
                <a:latin typeface="Calibri"/>
              </a:rPr>
              <a:t>Cinquième niveau</a:t>
            </a:r>
            <a:endParaRPr b="0" lang="es-E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s-ES" sz="1200" spc="-1" strike="noStrike">
                <a:solidFill>
                  <a:srgbClr val="8b8b8b"/>
                </a:solidFill>
                <a:latin typeface="Calibri"/>
              </a:defRPr>
            </a:lvl1pPr>
          </a:lstStyle>
          <a:p>
            <a:pPr>
              <a:lnSpc>
                <a:spcPct val="100000"/>
              </a:lnSpc>
              <a:buNone/>
            </a:pPr>
            <a:r>
              <a:rPr b="0" lang="es-E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s-ES" sz="1200" spc="-1" strike="noStrike">
                <a:solidFill>
                  <a:srgbClr val="8b8b8b"/>
                </a:solidFill>
                <a:latin typeface="Calibri"/>
              </a:defRPr>
            </a:lvl1pPr>
          </a:lstStyle>
          <a:p>
            <a:pPr algn="r">
              <a:lnSpc>
                <a:spcPct val="100000"/>
              </a:lnSpc>
              <a:buNone/>
            </a:pPr>
            <a:fld id="{9BEC76CE-4559-4776-BE5D-81D08648EF46}" type="slidenum">
              <a:rPr b="0" lang="es-E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fr-FR" sz="4400" spc="-1" strike="noStrike">
                <a:solidFill>
                  <a:srgbClr val="000000"/>
                </a:solidFill>
                <a:latin typeface="Calibri Light"/>
              </a:rPr>
              <a:t>Modifiez le style du titre</a:t>
            </a:r>
            <a:endParaRPr b="0" lang="es-ES" sz="4400" spc="-1" strike="noStrike">
              <a:solidFill>
                <a:srgbClr val="000000"/>
              </a:solidFill>
              <a:latin typeface="Calibri"/>
            </a:endParaRPr>
          </a:p>
        </p:txBody>
      </p:sp>
      <p:sp>
        <p:nvSpPr>
          <p:cNvPr id="83" name="PlaceHolder 2"/>
          <p:cNvSpPr>
            <a:spLocks noGrp="1"/>
          </p:cNvSpPr>
          <p:nvPr>
            <p:ph type="dt" idx="7"/>
          </p:nvPr>
        </p:nvSpPr>
        <p:spPr>
          <a:xfrm>
            <a:off x="838080" y="6356520"/>
            <a:ext cx="2742840" cy="364680"/>
          </a:xfrm>
          <a:prstGeom prst="rect">
            <a:avLst/>
          </a:prstGeom>
          <a:noFill/>
          <a:ln w="0">
            <a:noFill/>
          </a:ln>
        </p:spPr>
        <p:txBody>
          <a:bodyPr anchor="ctr">
            <a:noAutofit/>
          </a:bodyPr>
          <a:lstStyle>
            <a:lvl1pPr>
              <a:lnSpc>
                <a:spcPct val="100000"/>
              </a:lnSpc>
              <a:buNone/>
              <a:defRPr b="0" lang="es-ES" sz="1200" spc="-1" strike="noStrike">
                <a:solidFill>
                  <a:srgbClr val="8b8b8b"/>
                </a:solidFill>
                <a:latin typeface="Calibri"/>
              </a:defRPr>
            </a:lvl1pPr>
          </a:lstStyle>
          <a:p>
            <a:pPr>
              <a:lnSpc>
                <a:spcPct val="100000"/>
              </a:lnSpc>
              <a:buNone/>
            </a:pPr>
            <a:r>
              <a:rPr b="0" lang="es-ES" sz="1200" spc="-1" strike="noStrike">
                <a:solidFill>
                  <a:srgbClr val="8b8b8b"/>
                </a:solidFill>
                <a:latin typeface="Calibri"/>
              </a:rPr>
              <a:t>&lt;date/time&gt;</a:t>
            </a:r>
            <a:endParaRPr b="0" lang="en-US" sz="1200" spc="-1" strike="noStrike">
              <a:latin typeface="Times New Roman"/>
            </a:endParaRPr>
          </a:p>
        </p:txBody>
      </p:sp>
      <p:sp>
        <p:nvSpPr>
          <p:cNvPr id="84" name="PlaceHolder 3"/>
          <p:cNvSpPr>
            <a:spLocks noGrp="1"/>
          </p:cNvSpPr>
          <p:nvPr>
            <p:ph type="ftr" idx="8"/>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5" name="PlaceHolder 4"/>
          <p:cNvSpPr>
            <a:spLocks noGrp="1"/>
          </p:cNvSpPr>
          <p:nvPr>
            <p:ph type="sldNum" idx="9"/>
          </p:nvPr>
        </p:nvSpPr>
        <p:spPr>
          <a:xfrm>
            <a:off x="8610480" y="6356520"/>
            <a:ext cx="2742840" cy="364680"/>
          </a:xfrm>
          <a:prstGeom prst="rect">
            <a:avLst/>
          </a:prstGeom>
          <a:noFill/>
          <a:ln w="0">
            <a:noFill/>
          </a:ln>
        </p:spPr>
        <p:txBody>
          <a:bodyPr anchor="ctr">
            <a:noAutofit/>
          </a:bodyPr>
          <a:lstStyle>
            <a:lvl1pPr algn="r">
              <a:lnSpc>
                <a:spcPct val="100000"/>
              </a:lnSpc>
              <a:buNone/>
              <a:defRPr b="0" lang="es-ES" sz="1200" spc="-1" strike="noStrike">
                <a:solidFill>
                  <a:srgbClr val="8b8b8b"/>
                </a:solidFill>
                <a:latin typeface="Calibri"/>
              </a:defRPr>
            </a:lvl1pPr>
          </a:lstStyle>
          <a:p>
            <a:pPr algn="r">
              <a:lnSpc>
                <a:spcPct val="100000"/>
              </a:lnSpc>
              <a:buNone/>
            </a:pPr>
            <a:fld id="{50EBF816-A28E-44D0-A455-71F3AC7C8C80}" type="slidenum">
              <a:rPr b="0" lang="es-ES" sz="1200" spc="-1" strike="noStrike">
                <a:solidFill>
                  <a:srgbClr val="8b8b8b"/>
                </a:solidFill>
                <a:latin typeface="Calibri"/>
              </a:rPr>
              <a:t>&lt;number&gt;</a:t>
            </a:fld>
            <a:endParaRPr b="0" lang="en-US" sz="12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ES" sz="2800" spc="-1" strike="noStrike">
                <a:solidFill>
                  <a:srgbClr val="000000"/>
                </a:solidFill>
                <a:latin typeface="Calibri"/>
              </a:rPr>
              <a:t>Click to edit the outline text format</a:t>
            </a:r>
            <a:endParaRPr b="0" lang="es-E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s-ES" sz="2000" spc="-1" strike="noStrike">
                <a:solidFill>
                  <a:srgbClr val="000000"/>
                </a:solidFill>
                <a:latin typeface="Calibri"/>
              </a:rPr>
              <a:t>Second Outline Level</a:t>
            </a:r>
            <a:endParaRPr b="0" lang="es-E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s-ES" sz="1800" spc="-1" strike="noStrike">
                <a:solidFill>
                  <a:srgbClr val="000000"/>
                </a:solidFill>
                <a:latin typeface="Calibri"/>
              </a:rPr>
              <a:t>Third Outline Level</a:t>
            </a:r>
            <a:endParaRPr b="0" lang="es-E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s-ES" sz="1800" spc="-1" strike="noStrike">
                <a:solidFill>
                  <a:srgbClr val="000000"/>
                </a:solidFill>
                <a:latin typeface="Calibri"/>
              </a:rPr>
              <a:t>Fourth Outline Level</a:t>
            </a:r>
            <a:endParaRPr b="0" lang="es-E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Fifth Outline Level</a:t>
            </a:r>
            <a:endParaRPr b="0" lang="es-E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Sixth Outline Level</a:t>
            </a:r>
            <a:endParaRPr b="0" lang="es-E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s-ES" sz="2000" spc="-1" strike="noStrike">
                <a:solidFill>
                  <a:srgbClr val="000000"/>
                </a:solidFill>
                <a:latin typeface="Calibri"/>
              </a:rPr>
              <a:t>Seventh Outline Level</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diagramData" Target="../diagrams/data7.xml"/><Relationship Id="rId2" Type="http://schemas.openxmlformats.org/officeDocument/2006/relationships/diagramLayout" Target="../diagrams/layout7.xml"/><Relationship Id="rId3" Type="http://schemas.openxmlformats.org/officeDocument/2006/relationships/diagramQuickStyle" Target="../diagrams/quickStyle7.xml"/><Relationship Id="rId4" Type="http://schemas.openxmlformats.org/officeDocument/2006/relationships/diagramColors" Target="../diagrams/colors7.xml"/><Relationship Id="rId5" Type="http://schemas.microsoft.com/office/2007/relationships/diagramDrawing" Target="../diagrams/drawing7.xml"/><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diagramData" Target="../diagrams/data8.xml"/><Relationship Id="rId2" Type="http://schemas.openxmlformats.org/officeDocument/2006/relationships/diagramLayout" Target="../diagrams/layout8.xml"/><Relationship Id="rId3" Type="http://schemas.openxmlformats.org/officeDocument/2006/relationships/diagramQuickStyle" Target="../diagrams/quickStyle8.xml"/><Relationship Id="rId4" Type="http://schemas.openxmlformats.org/officeDocument/2006/relationships/diagramColors" Target="../diagrams/colors8.xml"/><Relationship Id="rId5" Type="http://schemas.microsoft.com/office/2007/relationships/diagramDrawing" Target="../diagrams/drawing8.xml"/><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diagramData" Target="../diagrams/data9.xml"/><Relationship Id="rId2" Type="http://schemas.openxmlformats.org/officeDocument/2006/relationships/diagramLayout" Target="../diagrams/layout9.xml"/><Relationship Id="rId3" Type="http://schemas.openxmlformats.org/officeDocument/2006/relationships/diagramQuickStyle" Target="../diagrams/quickStyle9.xml"/><Relationship Id="rId4" Type="http://schemas.openxmlformats.org/officeDocument/2006/relationships/diagramColors" Target="../diagrams/colors9.xml"/><Relationship Id="rId5" Type="http://schemas.microsoft.com/office/2007/relationships/diagramDrawing" Target="../diagrams/drawing9.xml"/><Relationship Id="rId6"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diagramData" Target="../diagrams/data10.xml"/><Relationship Id="rId2" Type="http://schemas.openxmlformats.org/officeDocument/2006/relationships/diagramLayout" Target="../diagrams/layout10.xml"/><Relationship Id="rId3" Type="http://schemas.openxmlformats.org/officeDocument/2006/relationships/diagramQuickStyle" Target="../diagrams/quickStyle10.xml"/><Relationship Id="rId4" Type="http://schemas.openxmlformats.org/officeDocument/2006/relationships/diagramColors" Target="../diagrams/colors10.xml"/><Relationship Id="rId5" Type="http://schemas.microsoft.com/office/2007/relationships/diagramDrawing" Target="../diagrams/drawing10.xml"/><Relationship Id="rId6"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diagramData" Target="../diagrams/data5.xml"/><Relationship Id="rId2" Type="http://schemas.openxmlformats.org/officeDocument/2006/relationships/diagramLayout" Target="../diagrams/layout5.xml"/><Relationship Id="rId3" Type="http://schemas.openxmlformats.org/officeDocument/2006/relationships/diagramQuickStyle" Target="../diagrams/quickStyle5.xml"/><Relationship Id="rId4" Type="http://schemas.openxmlformats.org/officeDocument/2006/relationships/diagramColors" Target="../diagrams/colors5.xml"/><Relationship Id="rId5" Type="http://schemas.microsoft.com/office/2007/relationships/diagramDrawing" Target="../diagrams/drawing5.xml"/><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blipFill rotWithShape="0">
          <a:blip r:embed="rId1"/>
          <a:tile/>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2449800" y="649440"/>
            <a:ext cx="6998760" cy="2336400"/>
          </a:xfrm>
          <a:prstGeom prst="rect">
            <a:avLst/>
          </a:prstGeom>
          <a:noFill/>
          <a:ln w="0">
            <a:noFill/>
          </a:ln>
        </p:spPr>
        <p:txBody>
          <a:bodyPr anchor="b">
            <a:normAutofit/>
          </a:bodyPr>
          <a:p>
            <a:pPr algn="ctr">
              <a:lnSpc>
                <a:spcPct val="90000"/>
              </a:lnSpc>
              <a:buNone/>
            </a:pPr>
            <a:r>
              <a:rPr b="1" lang="es-ES" sz="5000" spc="-1" strike="noStrike">
                <a:solidFill>
                  <a:srgbClr val="548235"/>
                </a:solidFill>
                <a:latin typeface="Bell MT"/>
              </a:rPr>
              <a:t>MIAGE </a:t>
            </a:r>
            <a:r>
              <a:rPr b="1" lang="es-ES" sz="5000" spc="-1" strike="noStrike">
                <a:solidFill>
                  <a:srgbClr val="548235"/>
                </a:solidFill>
                <a:latin typeface="Bell MT"/>
              </a:rPr>
              <a:t>SALE</a:t>
            </a:r>
            <a:br>
              <a:rPr sz="6000"/>
            </a:br>
            <a:r>
              <a:rPr b="1" lang="es-ES" sz="1800" spc="-1" strike="noStrike">
                <a:solidFill>
                  <a:srgbClr val="002060"/>
                </a:solidFill>
                <a:latin typeface="Calisto MT"/>
              </a:rPr>
              <a:t>(</a:t>
            </a:r>
            <a:r>
              <a:rPr b="1" lang="fr-FR" sz="1800" spc="-1" strike="noStrike">
                <a:solidFill>
                  <a:srgbClr val="002060"/>
                </a:solidFill>
                <a:latin typeface="Calisto MT"/>
              </a:rPr>
              <a:t>Etablissement </a:t>
            </a:r>
            <a:r>
              <a:rPr b="1" lang="fr-FR" sz="1800" spc="-1" strike="noStrike">
                <a:solidFill>
                  <a:srgbClr val="002060"/>
                </a:solidFill>
                <a:latin typeface="Calisto MT"/>
                <a:ea typeface="Times New Roman"/>
              </a:rPr>
              <a:t>de </a:t>
            </a:r>
            <a:r>
              <a:rPr b="1" lang="fr-FR" sz="1800" spc="-1" strike="noStrike">
                <a:solidFill>
                  <a:srgbClr val="002060"/>
                </a:solidFill>
                <a:latin typeface="Calisto MT"/>
                <a:ea typeface="Times New Roman"/>
              </a:rPr>
              <a:t>Formation Professionnelle </a:t>
            </a:r>
            <a:r>
              <a:rPr b="1" lang="fr-FR" sz="1800" spc="-1" strike="noStrike">
                <a:solidFill>
                  <a:srgbClr val="002060"/>
                </a:solidFill>
                <a:latin typeface="Calisto MT"/>
                <a:ea typeface="Times New Roman"/>
              </a:rPr>
              <a:t>Privé)</a:t>
            </a:r>
            <a:br>
              <a:rPr sz="6000"/>
            </a:br>
            <a:endParaRPr b="0" lang="es-ES" sz="1800" spc="-1" strike="noStrike">
              <a:solidFill>
                <a:srgbClr val="000000"/>
              </a:solidFill>
              <a:latin typeface="Calibri"/>
            </a:endParaRPr>
          </a:p>
        </p:txBody>
      </p:sp>
      <p:sp>
        <p:nvSpPr>
          <p:cNvPr id="124" name="PlaceHolder 2"/>
          <p:cNvSpPr>
            <a:spLocks noGrp="1"/>
          </p:cNvSpPr>
          <p:nvPr>
            <p:ph type="subTitle"/>
          </p:nvPr>
        </p:nvSpPr>
        <p:spPr>
          <a:xfrm>
            <a:off x="1253520" y="2350080"/>
            <a:ext cx="9143640" cy="2549880"/>
          </a:xfrm>
          <a:prstGeom prst="rect">
            <a:avLst/>
          </a:prstGeom>
          <a:noFill/>
          <a:ln w="0">
            <a:noFill/>
          </a:ln>
        </p:spPr>
        <p:txBody>
          <a:bodyPr anchor="t">
            <a:normAutofit/>
          </a:bodyPr>
          <a:p>
            <a:pPr algn="ctr">
              <a:lnSpc>
                <a:spcPct val="90000"/>
              </a:lnSpc>
              <a:buNone/>
              <a:tabLst>
                <a:tab algn="l" pos="0"/>
              </a:tabLst>
            </a:pPr>
            <a:r>
              <a:rPr b="1" lang="fr-FR" sz="1800" spc="-1" strike="noStrike" u="sng">
                <a:solidFill>
                  <a:srgbClr val="548235"/>
                </a:solidFill>
                <a:uFillTx/>
                <a:latin typeface="Albertus"/>
                <a:ea typeface="Times New Roman"/>
              </a:rPr>
              <a:t>Niveau</a:t>
            </a:r>
            <a:endParaRPr b="0" lang="en-US" sz="1800" spc="-1" strike="noStrike">
              <a:latin typeface="Arial"/>
            </a:endParaRPr>
          </a:p>
          <a:p>
            <a:pPr algn="ctr">
              <a:lnSpc>
                <a:spcPct val="90000"/>
              </a:lnSpc>
              <a:spcBef>
                <a:spcPts val="601"/>
              </a:spcBef>
              <a:buNone/>
              <a:tabLst>
                <a:tab algn="l" pos="0"/>
              </a:tabLst>
            </a:pPr>
            <a:r>
              <a:rPr b="1" lang="fr-FR" sz="1800" spc="-1" strike="noStrike">
                <a:solidFill>
                  <a:srgbClr val="000000"/>
                </a:solidFill>
                <a:latin typeface="Albertus"/>
                <a:ea typeface="Times New Roman"/>
              </a:rPr>
              <a:t>Technicien Spécialisé</a:t>
            </a:r>
            <a:endParaRPr b="0" lang="en-US" sz="1800" spc="-1" strike="noStrike">
              <a:latin typeface="Arial"/>
            </a:endParaRPr>
          </a:p>
          <a:p>
            <a:pPr algn="ctr">
              <a:lnSpc>
                <a:spcPct val="90000"/>
              </a:lnSpc>
              <a:buNone/>
              <a:tabLst>
                <a:tab algn="l" pos="0"/>
              </a:tabLst>
            </a:pPr>
            <a:r>
              <a:rPr b="0" lang="fr-FR" sz="1800" spc="-1" strike="noStrike">
                <a:solidFill>
                  <a:srgbClr val="000000"/>
                </a:solidFill>
                <a:latin typeface="Albertus"/>
                <a:ea typeface="Times New Roman"/>
              </a:rPr>
              <a:t> </a:t>
            </a:r>
            <a:endParaRPr b="0" lang="en-US" sz="1800" spc="-1" strike="noStrike">
              <a:latin typeface="Arial"/>
            </a:endParaRPr>
          </a:p>
          <a:p>
            <a:pPr algn="ctr">
              <a:lnSpc>
                <a:spcPct val="90000"/>
              </a:lnSpc>
              <a:buNone/>
              <a:tabLst>
                <a:tab algn="l" pos="0"/>
              </a:tabLst>
            </a:pPr>
            <a:r>
              <a:rPr b="1" lang="fr-FR" sz="1800" spc="-1" strike="noStrike" u="sng">
                <a:solidFill>
                  <a:srgbClr val="548235"/>
                </a:solidFill>
                <a:uFillTx/>
                <a:latin typeface="Albertus"/>
                <a:ea typeface="Times New Roman"/>
              </a:rPr>
              <a:t>Filière</a:t>
            </a:r>
            <a:endParaRPr b="0" lang="en-US" sz="1800" spc="-1" strike="noStrike">
              <a:latin typeface="Arial"/>
            </a:endParaRPr>
          </a:p>
          <a:p>
            <a:pPr algn="ctr">
              <a:lnSpc>
                <a:spcPct val="90000"/>
              </a:lnSpc>
              <a:spcBef>
                <a:spcPts val="1001"/>
              </a:spcBef>
              <a:buNone/>
              <a:tabLst>
                <a:tab algn="l" pos="0"/>
              </a:tabLst>
            </a:pPr>
            <a:r>
              <a:rPr b="1" lang="fr-FR" sz="1800" spc="-1" strike="noStrike">
                <a:solidFill>
                  <a:srgbClr val="000000"/>
                </a:solidFill>
                <a:latin typeface="Albertus"/>
                <a:ea typeface="Times New Roman"/>
              </a:rPr>
              <a:t>Développement Informatique</a:t>
            </a:r>
            <a:endParaRPr b="0" lang="en-US" sz="1800" spc="-1" strike="noStrike">
              <a:latin typeface="Arial"/>
            </a:endParaRPr>
          </a:p>
          <a:p>
            <a:pPr algn="ctr">
              <a:lnSpc>
                <a:spcPct val="90000"/>
              </a:lnSpc>
              <a:spcBef>
                <a:spcPts val="1001"/>
              </a:spcBef>
              <a:buNone/>
              <a:tabLst>
                <a:tab algn="l" pos="0"/>
              </a:tabLst>
            </a:pPr>
            <a:r>
              <a:rPr b="1" lang="fr-FR" sz="1800" spc="-1" strike="noStrike" u="sng">
                <a:solidFill>
                  <a:srgbClr val="548235"/>
                </a:solidFill>
                <a:uFillTx/>
                <a:latin typeface="Albertus"/>
                <a:ea typeface="Times New Roman"/>
              </a:rPr>
              <a:t>Sujet</a:t>
            </a:r>
            <a:endParaRPr b="0" lang="en-US" sz="1800" spc="-1" strike="noStrike">
              <a:latin typeface="Arial"/>
            </a:endParaRPr>
          </a:p>
          <a:p>
            <a:pPr algn="ctr">
              <a:lnSpc>
                <a:spcPct val="90000"/>
              </a:lnSpc>
              <a:spcBef>
                <a:spcPts val="1001"/>
              </a:spcBef>
              <a:buNone/>
              <a:tabLst>
                <a:tab algn="l" pos="0"/>
              </a:tabLst>
            </a:pPr>
            <a:r>
              <a:rPr b="1" lang="fr-MA" sz="1800" spc="-1" strike="noStrike">
                <a:solidFill>
                  <a:srgbClr val="000000"/>
                </a:solidFill>
                <a:latin typeface="Calibri"/>
                <a:ea typeface="Times New Roman"/>
              </a:rPr>
              <a:t>Création  D´une application Web de gestion des smartphones </a:t>
            </a:r>
            <a:endParaRPr b="0" lang="en-US" sz="1800" spc="-1" strike="noStrike">
              <a:latin typeface="Arial"/>
            </a:endParaRPr>
          </a:p>
          <a:p>
            <a:pPr algn="ctr">
              <a:lnSpc>
                <a:spcPct val="90000"/>
              </a:lnSpc>
              <a:spcBef>
                <a:spcPts val="1001"/>
              </a:spcBef>
              <a:buNone/>
              <a:tabLst>
                <a:tab algn="l" pos="0"/>
              </a:tabLst>
            </a:pPr>
            <a:endParaRPr b="0" lang="en-US" sz="1800" spc="-1" strike="noStrike">
              <a:latin typeface="Arial"/>
            </a:endParaRPr>
          </a:p>
          <a:p>
            <a:pPr algn="ctr">
              <a:lnSpc>
                <a:spcPct val="90000"/>
              </a:lnSpc>
              <a:spcBef>
                <a:spcPts val="1001"/>
              </a:spcBef>
              <a:buNone/>
              <a:tabLst>
                <a:tab algn="l" pos="0"/>
              </a:tabLst>
            </a:pPr>
            <a:endParaRPr b="0" lang="en-US" sz="2400" spc="-1" strike="noStrike">
              <a:latin typeface="Arial"/>
            </a:endParaRPr>
          </a:p>
        </p:txBody>
      </p:sp>
      <p:pic>
        <p:nvPicPr>
          <p:cNvPr id="125" name="Image 5" descr=""/>
          <p:cNvPicPr/>
          <p:nvPr/>
        </p:nvPicPr>
        <p:blipFill>
          <a:blip r:embed="rId2"/>
          <a:stretch/>
        </p:blipFill>
        <p:spPr>
          <a:xfrm>
            <a:off x="251280" y="167040"/>
            <a:ext cx="1434240" cy="645120"/>
          </a:xfrm>
          <a:prstGeom prst="rect">
            <a:avLst/>
          </a:prstGeom>
          <a:ln w="0">
            <a:noFill/>
          </a:ln>
        </p:spPr>
      </p:pic>
      <p:sp>
        <p:nvSpPr>
          <p:cNvPr id="126" name="ZoneTexte 7"/>
          <p:cNvSpPr/>
          <p:nvPr/>
        </p:nvSpPr>
        <p:spPr>
          <a:xfrm>
            <a:off x="630000" y="4943880"/>
            <a:ext cx="2265480" cy="395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ff9900"/>
                </a:solidFill>
                <a:latin typeface="Bookman Old Style"/>
              </a:rPr>
              <a:t>Réalisé par:</a:t>
            </a:r>
            <a:endParaRPr b="0" lang="en-US" sz="2000" spc="-1" strike="noStrike">
              <a:latin typeface="Arial"/>
            </a:endParaRPr>
          </a:p>
        </p:txBody>
      </p:sp>
      <p:sp>
        <p:nvSpPr>
          <p:cNvPr id="127" name="TextBox 8"/>
          <p:cNvSpPr/>
          <p:nvPr/>
        </p:nvSpPr>
        <p:spPr>
          <a:xfrm>
            <a:off x="9406800" y="5069520"/>
            <a:ext cx="2154960" cy="395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ff9900"/>
                </a:solidFill>
                <a:latin typeface="Bookman Old Style"/>
              </a:rPr>
              <a:t>Encadré par:</a:t>
            </a:r>
            <a:endParaRPr b="0" lang="en-US" sz="2000" spc="-1" strike="noStrike">
              <a:latin typeface="Arial"/>
            </a:endParaRPr>
          </a:p>
        </p:txBody>
      </p:sp>
      <p:sp>
        <p:nvSpPr>
          <p:cNvPr id="128" name="TextBox 8"/>
          <p:cNvSpPr/>
          <p:nvPr/>
        </p:nvSpPr>
        <p:spPr>
          <a:xfrm>
            <a:off x="591120" y="5343840"/>
            <a:ext cx="296316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fr-FR" sz="1800" spc="-1" strike="noStrike">
                <a:solidFill>
                  <a:srgbClr val="000000"/>
                </a:solidFill>
                <a:latin typeface="Calibri"/>
                <a:ea typeface="Times New Roman"/>
              </a:rPr>
              <a:t>M. : EZITOUNI Oussama</a:t>
            </a:r>
            <a:endParaRPr b="0" lang="en-US" sz="1800" spc="-1" strike="noStrike">
              <a:latin typeface="Arial"/>
            </a:endParaRPr>
          </a:p>
          <a:p>
            <a:pPr>
              <a:lnSpc>
                <a:spcPct val="100000"/>
              </a:lnSpc>
              <a:buNone/>
            </a:pPr>
            <a:r>
              <a:rPr b="1" lang="fr-FR" sz="1800" spc="-1" strike="noStrike">
                <a:solidFill>
                  <a:srgbClr val="000000"/>
                </a:solidFill>
                <a:latin typeface="Calibri"/>
                <a:ea typeface="Times New Roman"/>
              </a:rPr>
              <a:t>M.: </a:t>
            </a:r>
            <a:r>
              <a:rPr b="0" lang="fr-FR" sz="1800" spc="-1" strike="noStrike">
                <a:solidFill>
                  <a:srgbClr val="000000"/>
                </a:solidFill>
                <a:latin typeface="Calibri"/>
                <a:ea typeface="Times New Roman"/>
              </a:rPr>
              <a:t>simo HOUKKAD</a:t>
            </a:r>
            <a:endParaRPr b="0" lang="en-US" sz="1800" spc="-1" strike="noStrike">
              <a:latin typeface="Arial"/>
            </a:endParaRPr>
          </a:p>
        </p:txBody>
      </p:sp>
      <p:sp>
        <p:nvSpPr>
          <p:cNvPr id="129" name="ZoneTexte 11"/>
          <p:cNvSpPr/>
          <p:nvPr/>
        </p:nvSpPr>
        <p:spPr>
          <a:xfrm>
            <a:off x="8901000" y="5473800"/>
            <a:ext cx="34383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400"/>
              </a:spcAft>
              <a:buNone/>
            </a:pPr>
            <a:r>
              <a:rPr b="1" lang="fr-FR" sz="1800" spc="-1" strike="noStrike">
                <a:solidFill>
                  <a:srgbClr val="000000"/>
                </a:solidFill>
                <a:latin typeface="Calibri"/>
              </a:rPr>
              <a:t>M. : ELMANSOURI Abdellatif</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Rectangle 8"/>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5" name="Freeform: Shape 10"/>
          <p:cNvSpPr/>
          <p:nvPr/>
        </p:nvSpPr>
        <p:spPr>
          <a:xfrm>
            <a:off x="321840" y="321840"/>
            <a:ext cx="11546640" cy="6214320"/>
          </a:xfrm>
          <a:custGeom>
            <a:avLst/>
            <a:gdLst/>
            <a:ah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56" name="Right Triangle 12"/>
          <p:cNvSpPr/>
          <p:nvPr/>
        </p:nvSpPr>
        <p:spPr>
          <a:xfrm flipH="1">
            <a:off x="8575920" y="3335760"/>
            <a:ext cx="3291480" cy="320004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57" name="Rectangle 14"/>
          <p:cNvSpPr/>
          <p:nvPr/>
        </p:nvSpPr>
        <p:spPr>
          <a:xfrm>
            <a:off x="641880" y="623160"/>
            <a:ext cx="10904760" cy="5607360"/>
          </a:xfrm>
          <a:prstGeom prst="rect">
            <a:avLst/>
          </a:prstGeom>
          <a:noFill/>
          <a:ln w="19050">
            <a:noFill/>
          </a:ln>
        </p:spPr>
        <p:style>
          <a:lnRef idx="2">
            <a:schemeClr val="accent1">
              <a:shade val="50000"/>
            </a:schemeClr>
          </a:lnRef>
          <a:fillRef idx="1">
            <a:schemeClr val="accent1"/>
          </a:fillRef>
          <a:effectRef idx="0">
            <a:schemeClr val="accent1"/>
          </a:effectRef>
          <a:fontRef idx="minor"/>
        </p:style>
      </p:sp>
      <p:sp>
        <p:nvSpPr>
          <p:cNvPr id="158" name="PlaceHolder 1"/>
          <p:cNvSpPr>
            <a:spLocks noGrp="1"/>
          </p:cNvSpPr>
          <p:nvPr>
            <p:ph type="title"/>
          </p:nvPr>
        </p:nvSpPr>
        <p:spPr>
          <a:xfrm>
            <a:off x="1006920" y="1188720"/>
            <a:ext cx="3056760" cy="4480200"/>
          </a:xfrm>
          <a:prstGeom prst="rect">
            <a:avLst/>
          </a:prstGeom>
          <a:noFill/>
          <a:ln w="0">
            <a:noFill/>
          </a:ln>
        </p:spPr>
        <p:txBody>
          <a:bodyPr anchor="ctr">
            <a:normAutofit/>
          </a:bodyPr>
          <a:p>
            <a:pPr algn="r">
              <a:lnSpc>
                <a:spcPct val="90000"/>
              </a:lnSpc>
              <a:buNone/>
            </a:pPr>
            <a:r>
              <a:rPr b="1" lang="en-US" sz="3100" spc="-1" strike="noStrike">
                <a:solidFill>
                  <a:srgbClr val="000000"/>
                </a:solidFill>
                <a:latin typeface="Bookman Old Style"/>
              </a:rPr>
              <a:t>Analyse et Specification</a:t>
            </a:r>
            <a:br>
              <a:rPr sz="3100"/>
            </a:br>
            <a:endParaRPr b="0" lang="es-ES" sz="3100" spc="-1" strike="noStrike">
              <a:solidFill>
                <a:srgbClr val="000000"/>
              </a:solidFill>
              <a:latin typeface="Calibri"/>
            </a:endParaRPr>
          </a:p>
        </p:txBody>
      </p:sp>
      <p:sp>
        <p:nvSpPr>
          <p:cNvPr id="159" name="Straight Connector 16"/>
          <p:cNvSpPr/>
          <p:nvPr/>
        </p:nvSpPr>
        <p:spPr>
          <a:xfrm>
            <a:off x="4654080" y="1852560"/>
            <a:ext cx="360" cy="3236760"/>
          </a:xfrm>
          <a:prstGeom prst="line">
            <a:avLst/>
          </a:prstGeom>
          <a:ln cap="sq" w="19050">
            <a:solidFill>
              <a:srgbClr val="000000">
                <a:lumMod val="75000"/>
                <a:lumOff val="25000"/>
              </a:srgbClr>
            </a:solidFill>
          </a:ln>
        </p:spPr>
        <p:style>
          <a:lnRef idx="1">
            <a:schemeClr val="accent1"/>
          </a:lnRef>
          <a:fillRef idx="0">
            <a:schemeClr val="accent1"/>
          </a:fillRef>
          <a:effectRef idx="0">
            <a:schemeClr val="accent1"/>
          </a:effectRef>
          <a:fontRef idx="minor"/>
        </p:style>
      </p:sp>
      <p:graphicFrame>
        <p:nvGraphicFramePr>
          <p:cNvPr id="6" name="Diagram6"/>
          <p:cNvGraphicFramePr/>
          <p:nvPr>
            <p:extLst>
              <p:ext uri="{D42A27DB-BD31-4B8C-83A1-F6EECF244321}">
                <p14:modId xmlns:p14="http://schemas.microsoft.com/office/powerpoint/2010/main" val="718838401"/>
              </p:ext>
            </p:extLst>
          </p:nvPr>
        </p:nvGraphicFramePr>
        <p:xfrm>
          <a:off x="5170680" y="1188720"/>
          <a:ext cx="6013800" cy="4480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1" name="Right Triangle 9"/>
          <p:cNvSpPr/>
          <p:nvPr/>
        </p:nvSpPr>
        <p:spPr>
          <a:xfrm flipH="1">
            <a:off x="8575920" y="3335760"/>
            <a:ext cx="3291480" cy="320004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62" name="Rectangle 11"/>
          <p:cNvSpPr/>
          <p:nvPr/>
        </p:nvSpPr>
        <p:spPr>
          <a:xfrm>
            <a:off x="641880" y="623160"/>
            <a:ext cx="10904760" cy="5607360"/>
          </a:xfrm>
          <a:prstGeom prst="rect">
            <a:avLst/>
          </a:prstGeom>
          <a:noFill/>
          <a:ln w="19050">
            <a:solidFill>
              <a:srgbClr val="000000">
                <a:lumMod val="75000"/>
                <a:lumOff val="25000"/>
              </a:srgbClr>
            </a:solidFill>
          </a:ln>
        </p:spPr>
        <p:style>
          <a:lnRef idx="2">
            <a:schemeClr val="accent1">
              <a:shade val="50000"/>
            </a:schemeClr>
          </a:lnRef>
          <a:fillRef idx="1">
            <a:schemeClr val="accent1"/>
          </a:fillRef>
          <a:effectRef idx="0">
            <a:schemeClr val="accent1"/>
          </a:effectRef>
          <a:fontRef idx="minor"/>
        </p:style>
      </p:sp>
      <p:sp>
        <p:nvSpPr>
          <p:cNvPr id="163" name="PlaceHolder 1"/>
          <p:cNvSpPr>
            <a:spLocks noGrp="1"/>
          </p:cNvSpPr>
          <p:nvPr>
            <p:ph type="title"/>
          </p:nvPr>
        </p:nvSpPr>
        <p:spPr>
          <a:xfrm>
            <a:off x="1075680" y="1188720"/>
            <a:ext cx="2988000" cy="4480200"/>
          </a:xfrm>
          <a:prstGeom prst="rect">
            <a:avLst/>
          </a:prstGeom>
          <a:noFill/>
          <a:ln w="0">
            <a:noFill/>
          </a:ln>
        </p:spPr>
        <p:txBody>
          <a:bodyPr anchor="ctr">
            <a:normAutofit/>
          </a:bodyPr>
          <a:p>
            <a:pPr algn="r">
              <a:lnSpc>
                <a:spcPct val="90000"/>
              </a:lnSpc>
              <a:buNone/>
            </a:pPr>
            <a:r>
              <a:rPr b="1" lang="en-US" sz="2600" spc="-1" strike="noStrike">
                <a:solidFill>
                  <a:srgbClr val="000000"/>
                </a:solidFill>
                <a:latin typeface="Bookman Old Style"/>
              </a:rPr>
              <a:t>Analyse et Specification</a:t>
            </a:r>
            <a:r>
              <a:rPr b="0" lang="en-US" sz="2600" spc="-1" strike="noStrike">
                <a:solidFill>
                  <a:srgbClr val="000000"/>
                </a:solidFill>
                <a:latin typeface="Bookman Old Style"/>
              </a:rPr>
              <a:t>(La Suite)</a:t>
            </a:r>
            <a:br>
              <a:rPr sz="2600"/>
            </a:br>
            <a:endParaRPr b="0" lang="es-ES" sz="2600" spc="-1" strike="noStrike">
              <a:solidFill>
                <a:srgbClr val="000000"/>
              </a:solidFill>
              <a:latin typeface="Calibri"/>
            </a:endParaRPr>
          </a:p>
        </p:txBody>
      </p:sp>
      <p:sp>
        <p:nvSpPr>
          <p:cNvPr id="164" name="Straight Connector 13"/>
          <p:cNvSpPr/>
          <p:nvPr/>
        </p:nvSpPr>
        <p:spPr>
          <a:xfrm>
            <a:off x="4654080" y="1852560"/>
            <a:ext cx="360" cy="3236760"/>
          </a:xfrm>
          <a:prstGeom prst="line">
            <a:avLst/>
          </a:prstGeom>
          <a:ln cap="sq" w="19050">
            <a:solidFill>
              <a:srgbClr val="000000">
                <a:lumMod val="75000"/>
                <a:lumOff val="25000"/>
              </a:srgbClr>
            </a:solidFill>
          </a:ln>
        </p:spPr>
        <p:style>
          <a:lnRef idx="1">
            <a:schemeClr val="accent1"/>
          </a:lnRef>
          <a:fillRef idx="0">
            <a:schemeClr val="accent1"/>
          </a:fillRef>
          <a:effectRef idx="0">
            <a:schemeClr val="accent1"/>
          </a:effectRef>
          <a:fontRef idx="minor"/>
        </p:style>
      </p:sp>
      <p:graphicFrame>
        <p:nvGraphicFramePr>
          <p:cNvPr id="7" name="Diagram7"/>
          <p:cNvGraphicFramePr/>
          <p:nvPr>
            <p:extLst>
              <p:ext uri="{D42A27DB-BD31-4B8C-83A1-F6EECF244321}">
                <p14:modId xmlns:p14="http://schemas.microsoft.com/office/powerpoint/2010/main" val="3328958678"/>
              </p:ext>
            </p:extLst>
          </p:nvPr>
        </p:nvGraphicFramePr>
        <p:xfrm>
          <a:off x="5255280" y="1648800"/>
          <a:ext cx="4702320" cy="3560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1" lang="en-US" sz="6000" spc="-1" strike="noStrike">
                <a:solidFill>
                  <a:srgbClr val="5b9bd5"/>
                </a:solidFill>
                <a:latin typeface="Bookman Old Style"/>
              </a:rPr>
              <a:t>PLAN</a:t>
            </a:r>
            <a:br>
              <a:rPr sz="6000"/>
            </a:br>
            <a:endParaRPr b="0" lang="es-ES" sz="6000" spc="-1" strike="noStrike">
              <a:solidFill>
                <a:srgbClr val="000000"/>
              </a:solidFill>
              <a:latin typeface="Calibri"/>
            </a:endParaRPr>
          </a:p>
        </p:txBody>
      </p:sp>
      <p:graphicFrame>
        <p:nvGraphicFramePr>
          <p:cNvPr id="8" name="Diagram8"/>
          <p:cNvGraphicFramePr/>
          <p:nvPr>
            <p:extLst>
              <p:ext uri="{D42A27DB-BD31-4B8C-83A1-F6EECF244321}">
                <p14:modId xmlns:p14="http://schemas.microsoft.com/office/powerpoint/2010/main" val="1426554914"/>
              </p:ext>
            </p:extLst>
          </p:nvPr>
        </p:nvGraphicFramePr>
        <p:xfrm>
          <a:off x="509328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Rectangle 9"/>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7" name="Right Triangle 11"/>
          <p:cNvSpPr/>
          <p:nvPr/>
        </p:nvSpPr>
        <p:spPr>
          <a:xfrm flipH="1">
            <a:off x="8575920" y="3335760"/>
            <a:ext cx="3291480" cy="320004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68" name="Rectangle 13"/>
          <p:cNvSpPr/>
          <p:nvPr/>
        </p:nvSpPr>
        <p:spPr>
          <a:xfrm>
            <a:off x="641880" y="623160"/>
            <a:ext cx="10904760" cy="5607360"/>
          </a:xfrm>
          <a:prstGeom prst="rect">
            <a:avLst/>
          </a:prstGeom>
          <a:noFill/>
          <a:ln w="19050">
            <a:solidFill>
              <a:srgbClr val="000000">
                <a:lumMod val="75000"/>
                <a:lumOff val="25000"/>
              </a:srgbClr>
            </a:solidFill>
          </a:ln>
        </p:spPr>
        <p:style>
          <a:lnRef idx="2">
            <a:schemeClr val="accent1">
              <a:shade val="50000"/>
            </a:schemeClr>
          </a:lnRef>
          <a:fillRef idx="1">
            <a:schemeClr val="accent1"/>
          </a:fillRef>
          <a:effectRef idx="0">
            <a:schemeClr val="accent1"/>
          </a:effectRef>
          <a:fontRef idx="minor"/>
        </p:style>
      </p:sp>
      <p:sp>
        <p:nvSpPr>
          <p:cNvPr id="169" name="PlaceHolder 1"/>
          <p:cNvSpPr>
            <a:spLocks noGrp="1"/>
          </p:cNvSpPr>
          <p:nvPr>
            <p:ph type="title"/>
          </p:nvPr>
        </p:nvSpPr>
        <p:spPr>
          <a:xfrm>
            <a:off x="1075680" y="1188720"/>
            <a:ext cx="2988000" cy="4480200"/>
          </a:xfrm>
          <a:prstGeom prst="rect">
            <a:avLst/>
          </a:prstGeom>
          <a:noFill/>
          <a:ln w="0">
            <a:noFill/>
          </a:ln>
        </p:spPr>
        <p:txBody>
          <a:bodyPr anchor="ctr">
            <a:normAutofit/>
          </a:bodyPr>
          <a:p>
            <a:pPr algn="r">
              <a:lnSpc>
                <a:spcPct val="90000"/>
              </a:lnSpc>
              <a:buNone/>
            </a:pPr>
            <a:r>
              <a:rPr b="1" lang="en-US" sz="6100" spc="-1" strike="noStrike">
                <a:solidFill>
                  <a:srgbClr val="000000"/>
                </a:solidFill>
                <a:latin typeface="Calibri Light"/>
              </a:rPr>
              <a:t>La méthode UML</a:t>
            </a:r>
            <a:br>
              <a:rPr sz="6100"/>
            </a:br>
            <a:endParaRPr b="0" lang="es-ES" sz="6100" spc="-1" strike="noStrike">
              <a:solidFill>
                <a:srgbClr val="000000"/>
              </a:solidFill>
              <a:latin typeface="Calibri"/>
            </a:endParaRPr>
          </a:p>
        </p:txBody>
      </p:sp>
      <p:sp>
        <p:nvSpPr>
          <p:cNvPr id="170" name="Straight Connector 15"/>
          <p:cNvSpPr/>
          <p:nvPr/>
        </p:nvSpPr>
        <p:spPr>
          <a:xfrm>
            <a:off x="4654080" y="1852560"/>
            <a:ext cx="360" cy="3236760"/>
          </a:xfrm>
          <a:prstGeom prst="line">
            <a:avLst/>
          </a:prstGeom>
          <a:ln cap="sq" w="19050">
            <a:solidFill>
              <a:srgbClr val="000000">
                <a:lumMod val="75000"/>
                <a:lumOff val="25000"/>
              </a:srgbClr>
            </a:solidFill>
          </a:ln>
        </p:spPr>
        <p:style>
          <a:lnRef idx="1">
            <a:schemeClr val="accent1"/>
          </a:lnRef>
          <a:fillRef idx="0">
            <a:schemeClr val="accent1"/>
          </a:fillRef>
          <a:effectRef idx="0">
            <a:schemeClr val="accent1"/>
          </a:effectRef>
          <a:fontRef idx="minor"/>
        </p:style>
      </p:sp>
      <p:sp>
        <p:nvSpPr>
          <p:cNvPr id="171" name="ZoneTexte 4"/>
          <p:cNvSpPr/>
          <p:nvPr/>
        </p:nvSpPr>
        <p:spPr>
          <a:xfrm>
            <a:off x="5255280" y="1648800"/>
            <a:ext cx="4702320" cy="3560040"/>
          </a:xfrm>
          <a:prstGeom prst="rect">
            <a:avLst/>
          </a:prstGeom>
          <a:noFill/>
          <a:ln w="0">
            <a:noFill/>
          </a:ln>
        </p:spPr>
        <p:style>
          <a:lnRef idx="0"/>
          <a:fillRef idx="0"/>
          <a:effectRef idx="0"/>
          <a:fontRef idx="minor"/>
        </p:style>
        <p:txBody>
          <a:bodyPr anchor="ctr">
            <a:normAutofit fontScale="88000"/>
          </a:bodyPr>
          <a:p>
            <a:pPr indent="-228600">
              <a:lnSpc>
                <a:spcPct val="90000"/>
              </a:lnSpc>
              <a:spcAft>
                <a:spcPts val="601"/>
              </a:spcAft>
              <a:buClr>
                <a:srgbClr val="000000"/>
              </a:buClr>
              <a:buFont typeface="Arial"/>
              <a:buChar char="•"/>
            </a:pPr>
            <a:r>
              <a:rPr b="1" lang="en-US" sz="2400" spc="-1" strike="noStrike">
                <a:solidFill>
                  <a:srgbClr val="000000"/>
                </a:solidFill>
                <a:latin typeface="Calibri"/>
              </a:rPr>
              <a:t>Pour la Conception on a utilisé la méthode UML (Unified Modeling Language )</a:t>
            </a:r>
            <a:endParaRPr b="0" lang="en-US" sz="2400" spc="-1" strike="noStrike">
              <a:latin typeface="Arial"/>
            </a:endParaRPr>
          </a:p>
          <a:p>
            <a:pPr indent="-228600">
              <a:lnSpc>
                <a:spcPct val="90000"/>
              </a:lnSpc>
              <a:spcAft>
                <a:spcPts val="601"/>
              </a:spcAft>
              <a:buClr>
                <a:srgbClr val="000000"/>
              </a:buClr>
              <a:buFont typeface="Arial"/>
              <a:buChar char="•"/>
            </a:pPr>
            <a:r>
              <a:rPr b="1" lang="en-US" sz="2400" spc="-1" strike="noStrike">
                <a:solidFill>
                  <a:srgbClr val="000000"/>
                </a:solidFill>
                <a:latin typeface="Calibri"/>
              </a:rPr>
              <a:t> </a:t>
            </a:r>
            <a:endParaRPr b="0" lang="en-US" sz="2400" spc="-1" strike="noStrike">
              <a:latin typeface="Arial"/>
            </a:endParaRPr>
          </a:p>
          <a:p>
            <a:pPr indent="-228600">
              <a:lnSpc>
                <a:spcPct val="90000"/>
              </a:lnSpc>
              <a:spcAft>
                <a:spcPts val="601"/>
              </a:spcAft>
              <a:buClr>
                <a:srgbClr val="000000"/>
              </a:buClr>
              <a:buFont typeface="Arial"/>
              <a:buChar char="•"/>
            </a:pPr>
            <a:r>
              <a:rPr b="0" lang="en-US" sz="2400" spc="-1" strike="noStrike">
                <a:solidFill>
                  <a:srgbClr val="000000"/>
                </a:solidFill>
                <a:latin typeface="Calibri"/>
              </a:rPr>
              <a:t>Le langage UML est constitué de diagrammes intégrés utilisés par les développeurs informatiques pour la représentation visuelle des objets, des états et des processus dans un logiciel ou un système.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Down Arrow 7"/>
          <p:cNvSpPr/>
          <p:nvPr/>
        </p:nvSpPr>
        <p:spPr>
          <a:xfrm rot="16200000">
            <a:off x="800280" y="1491840"/>
            <a:ext cx="3333240" cy="3498840"/>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p:style>
      </p:sp>
      <p:sp>
        <p:nvSpPr>
          <p:cNvPr id="173" name="PlaceHolder 1"/>
          <p:cNvSpPr>
            <a:spLocks noGrp="1"/>
          </p:cNvSpPr>
          <p:nvPr>
            <p:ph type="title"/>
          </p:nvPr>
        </p:nvSpPr>
        <p:spPr>
          <a:xfrm>
            <a:off x="1028880" y="1967400"/>
            <a:ext cx="2628720" cy="2547000"/>
          </a:xfrm>
          <a:prstGeom prst="rect">
            <a:avLst/>
          </a:prstGeom>
          <a:noFill/>
          <a:ln w="0">
            <a:noFill/>
          </a:ln>
        </p:spPr>
        <p:txBody>
          <a:bodyPr anchor="ctr">
            <a:normAutofit fontScale="91000"/>
          </a:bodyPr>
          <a:p>
            <a:pPr algn="ctr">
              <a:lnSpc>
                <a:spcPct val="90000"/>
              </a:lnSpc>
              <a:buNone/>
            </a:pPr>
            <a:r>
              <a:rPr b="1" lang="en-US" sz="3600" spc="-1" strike="noStrike">
                <a:solidFill>
                  <a:srgbClr val="ffffff"/>
                </a:solidFill>
                <a:latin typeface="Calibri Light"/>
              </a:rPr>
              <a:t>Diagramme de Cas d’utilisation</a:t>
            </a:r>
            <a:br>
              <a:rPr sz="3600"/>
            </a:br>
            <a:endParaRPr b="0" lang="es-ES" sz="3600" spc="-1" strike="noStrike">
              <a:solidFill>
                <a:srgbClr val="000000"/>
              </a:solidFill>
              <a:latin typeface="Calibri"/>
            </a:endParaRPr>
          </a:p>
        </p:txBody>
      </p:sp>
      <p:pic>
        <p:nvPicPr>
          <p:cNvPr id="174" name="Picture 1" descr="page13image42507792"/>
          <p:cNvPicPr/>
          <p:nvPr/>
        </p:nvPicPr>
        <p:blipFill>
          <a:blip r:embed="rId1"/>
          <a:stretch/>
        </p:blipFill>
        <p:spPr>
          <a:xfrm>
            <a:off x="4777200" y="1046160"/>
            <a:ext cx="6780240" cy="47631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Down Arrow 7"/>
          <p:cNvSpPr/>
          <p:nvPr/>
        </p:nvSpPr>
        <p:spPr>
          <a:xfrm rot="16200000">
            <a:off x="800280" y="1491840"/>
            <a:ext cx="3333240" cy="3498840"/>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p:style>
      </p:sp>
      <p:sp>
        <p:nvSpPr>
          <p:cNvPr id="176" name="Titre 1"/>
          <p:cNvSpPr/>
          <p:nvPr/>
        </p:nvSpPr>
        <p:spPr>
          <a:xfrm>
            <a:off x="1028880" y="1967400"/>
            <a:ext cx="2628720" cy="2547000"/>
          </a:xfrm>
          <a:prstGeom prst="rect">
            <a:avLst/>
          </a:prstGeom>
          <a:noFill/>
          <a:ln w="0">
            <a:noFill/>
          </a:ln>
        </p:spPr>
        <p:style>
          <a:lnRef idx="0"/>
          <a:fillRef idx="0"/>
          <a:effectRef idx="0"/>
          <a:fontRef idx="minor"/>
        </p:style>
        <p:txBody>
          <a:bodyPr anchor="ctr">
            <a:normAutofit/>
          </a:bodyPr>
          <a:p>
            <a:pPr algn="ctr">
              <a:lnSpc>
                <a:spcPct val="90000"/>
              </a:lnSpc>
              <a:spcAft>
                <a:spcPts val="601"/>
              </a:spcAft>
              <a:buNone/>
            </a:pPr>
            <a:r>
              <a:rPr b="1" lang="en-US" sz="3600" spc="-1" strike="noStrike">
                <a:solidFill>
                  <a:srgbClr val="ffffff"/>
                </a:solidFill>
                <a:latin typeface="Calibri Light"/>
              </a:rPr>
              <a:t>Diagramme de Séquence</a:t>
            </a:r>
            <a:endParaRPr b="0" lang="en-US" sz="3600" spc="-1" strike="noStrike">
              <a:latin typeface="Arial"/>
            </a:endParaRPr>
          </a:p>
          <a:p>
            <a:pPr algn="ctr">
              <a:lnSpc>
                <a:spcPct val="90000"/>
              </a:lnSpc>
              <a:spcAft>
                <a:spcPts val="601"/>
              </a:spcAft>
              <a:buNone/>
            </a:pPr>
            <a:endParaRPr b="0" lang="en-US" sz="3600" spc="-1" strike="noStrike">
              <a:latin typeface="Arial"/>
            </a:endParaRPr>
          </a:p>
        </p:txBody>
      </p:sp>
      <p:pic>
        <p:nvPicPr>
          <p:cNvPr id="177" name="Picture 1" descr="page14image42875104"/>
          <p:cNvPicPr/>
          <p:nvPr/>
        </p:nvPicPr>
        <p:blipFill>
          <a:blip r:embed="rId1"/>
          <a:stretch/>
        </p:blipFill>
        <p:spPr>
          <a:xfrm>
            <a:off x="4777200" y="1690200"/>
            <a:ext cx="6780240" cy="34747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Down Arrow 7"/>
          <p:cNvSpPr/>
          <p:nvPr/>
        </p:nvSpPr>
        <p:spPr>
          <a:xfrm rot="16200000">
            <a:off x="800280" y="1491840"/>
            <a:ext cx="3333240" cy="3498840"/>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p:style>
      </p:sp>
      <p:sp>
        <p:nvSpPr>
          <p:cNvPr id="179" name="PlaceHolder 1"/>
          <p:cNvSpPr>
            <a:spLocks noGrp="1"/>
          </p:cNvSpPr>
          <p:nvPr>
            <p:ph type="title"/>
          </p:nvPr>
        </p:nvSpPr>
        <p:spPr>
          <a:xfrm>
            <a:off x="1028880" y="1967400"/>
            <a:ext cx="2628720" cy="2547000"/>
          </a:xfrm>
          <a:prstGeom prst="rect">
            <a:avLst/>
          </a:prstGeom>
          <a:noFill/>
          <a:ln w="0">
            <a:noFill/>
          </a:ln>
        </p:spPr>
        <p:txBody>
          <a:bodyPr anchor="ctr">
            <a:normAutofit/>
          </a:bodyPr>
          <a:p>
            <a:pPr algn="ctr">
              <a:lnSpc>
                <a:spcPct val="90000"/>
              </a:lnSpc>
              <a:buNone/>
            </a:pPr>
            <a:r>
              <a:rPr b="1" lang="en-US" sz="3600" spc="-1" strike="noStrike">
                <a:solidFill>
                  <a:srgbClr val="ffffff"/>
                </a:solidFill>
                <a:latin typeface="Calibri Light"/>
              </a:rPr>
              <a:t>Diagramme de classe</a:t>
            </a:r>
            <a:br>
              <a:rPr sz="3600"/>
            </a:br>
            <a:endParaRPr b="0" lang="es-ES" sz="3600" spc="-1" strike="noStrike">
              <a:solidFill>
                <a:srgbClr val="000000"/>
              </a:solidFill>
              <a:latin typeface="Calibri"/>
            </a:endParaRPr>
          </a:p>
        </p:txBody>
      </p:sp>
      <p:pic>
        <p:nvPicPr>
          <p:cNvPr id="180" name="Picture 1" descr="page16image42550288"/>
          <p:cNvPicPr/>
          <p:nvPr/>
        </p:nvPicPr>
        <p:blipFill>
          <a:blip r:embed="rId1"/>
          <a:stretch/>
        </p:blipFill>
        <p:spPr>
          <a:xfrm>
            <a:off x="5099400" y="643320"/>
            <a:ext cx="6135840" cy="55684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1" lang="en-US" sz="6000" spc="-1" strike="noStrike">
                <a:solidFill>
                  <a:srgbClr val="5b9bd5"/>
                </a:solidFill>
                <a:latin typeface="Bookman Old Style"/>
              </a:rPr>
              <a:t>PLAN</a:t>
            </a:r>
            <a:br>
              <a:rPr sz="6000"/>
            </a:br>
            <a:endParaRPr b="0" lang="es-ES" sz="6000" spc="-1" strike="noStrike">
              <a:solidFill>
                <a:srgbClr val="000000"/>
              </a:solidFill>
              <a:latin typeface="Calibri"/>
            </a:endParaRPr>
          </a:p>
        </p:txBody>
      </p:sp>
      <p:graphicFrame>
        <p:nvGraphicFramePr>
          <p:cNvPr id="9" name="Diagram9"/>
          <p:cNvGraphicFramePr/>
          <p:nvPr>
            <p:extLst>
              <p:ext uri="{D42A27DB-BD31-4B8C-83A1-F6EECF244321}">
                <p14:modId xmlns:p14="http://schemas.microsoft.com/office/powerpoint/2010/main" val="1208817378"/>
              </p:ext>
            </p:extLst>
          </p:nvPr>
        </p:nvGraphicFramePr>
        <p:xfrm>
          <a:off x="509328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54545"/>
        </a:solid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676080" y="5200920"/>
            <a:ext cx="8082000" cy="801720"/>
          </a:xfrm>
          <a:prstGeom prst="rect">
            <a:avLst/>
          </a:prstGeom>
          <a:noFill/>
          <a:ln w="0">
            <a:noFill/>
          </a:ln>
        </p:spPr>
        <p:txBody>
          <a:bodyPr anchor="ctr">
            <a:normAutofit fontScale="76000"/>
          </a:bodyPr>
          <a:p>
            <a:pPr algn="r">
              <a:lnSpc>
                <a:spcPct val="90000"/>
              </a:lnSpc>
              <a:buNone/>
            </a:pPr>
            <a:r>
              <a:rPr b="1" lang="en-US" sz="4400" spc="-1" strike="noStrike">
                <a:solidFill>
                  <a:srgbClr val="ffffff"/>
                </a:solidFill>
                <a:latin typeface="Calibri Light"/>
              </a:rPr>
              <a:t>Les Logiciel et Environnement</a:t>
            </a:r>
            <a:endParaRPr b="0" lang="es-ES" sz="4400" spc="-1" strike="noStrike">
              <a:solidFill>
                <a:srgbClr val="000000"/>
              </a:solidFill>
              <a:latin typeface="Calibri"/>
            </a:endParaRPr>
          </a:p>
        </p:txBody>
      </p:sp>
      <p:sp>
        <p:nvSpPr>
          <p:cNvPr id="183" name="ZoneTexte 3"/>
          <p:cNvSpPr/>
          <p:nvPr/>
        </p:nvSpPr>
        <p:spPr>
          <a:xfrm>
            <a:off x="8868960" y="5200920"/>
            <a:ext cx="2679120" cy="801720"/>
          </a:xfrm>
          <a:prstGeom prst="rect">
            <a:avLst/>
          </a:prstGeom>
          <a:noFill/>
          <a:ln w="0">
            <a:noFill/>
          </a:ln>
        </p:spPr>
        <p:style>
          <a:lnRef idx="0"/>
          <a:fillRef idx="0"/>
          <a:effectRef idx="0"/>
          <a:fontRef idx="minor"/>
        </p:style>
        <p:txBody>
          <a:bodyPr anchor="ctr">
            <a:normAutofit/>
          </a:bodyPr>
          <a:p>
            <a:pPr>
              <a:lnSpc>
                <a:spcPct val="90000"/>
              </a:lnSpc>
              <a:spcBef>
                <a:spcPts val="1001"/>
              </a:spcBef>
              <a:buNone/>
            </a:pPr>
            <a:r>
              <a:rPr b="0" lang="en-US" sz="1800" spc="-1" strike="noStrike">
                <a:solidFill>
                  <a:srgbClr val="ffffff"/>
                </a:solidFill>
                <a:latin typeface="Calibri"/>
              </a:rPr>
              <a:t> </a:t>
            </a:r>
            <a:endParaRPr b="0" lang="en-US" sz="1800" spc="-1" strike="noStrike">
              <a:latin typeface="Arial"/>
            </a:endParaRPr>
          </a:p>
          <a:p>
            <a:pPr>
              <a:lnSpc>
                <a:spcPct val="90000"/>
              </a:lnSpc>
              <a:spcBef>
                <a:spcPts val="1001"/>
              </a:spcBef>
              <a:buNone/>
            </a:pPr>
            <a:r>
              <a:rPr b="0" lang="en-US" sz="1800" spc="-1" strike="noStrike">
                <a:solidFill>
                  <a:srgbClr val="ffffff"/>
                </a:solidFill>
                <a:latin typeface="Calibri"/>
              </a:rPr>
              <a:t>.</a:t>
            </a:r>
            <a:endParaRPr b="0" lang="en-US" sz="1800" spc="-1" strike="noStrike">
              <a:latin typeface="Arial"/>
            </a:endParaRPr>
          </a:p>
        </p:txBody>
      </p:sp>
      <p:sp>
        <p:nvSpPr>
          <p:cNvPr id="184" name="Rectangle 23"/>
          <p:cNvSpPr/>
          <p:nvPr/>
        </p:nvSpPr>
        <p:spPr>
          <a:xfrm>
            <a:off x="630000" y="628920"/>
            <a:ext cx="1216800" cy="8593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85" name="Image 17" descr=""/>
          <p:cNvPicPr/>
          <p:nvPr/>
        </p:nvPicPr>
        <p:blipFill>
          <a:blip r:embed="rId1"/>
          <a:stretch/>
        </p:blipFill>
        <p:spPr>
          <a:xfrm>
            <a:off x="730440" y="692280"/>
            <a:ext cx="1005120" cy="732600"/>
          </a:xfrm>
          <a:prstGeom prst="rect">
            <a:avLst/>
          </a:prstGeom>
          <a:ln w="0">
            <a:noFill/>
          </a:ln>
        </p:spPr>
      </p:pic>
      <p:sp>
        <p:nvSpPr>
          <p:cNvPr id="186" name="Right Triangle 25"/>
          <p:cNvSpPr/>
          <p:nvPr/>
        </p:nvSpPr>
        <p:spPr>
          <a:xfrm>
            <a:off x="1831680" y="635400"/>
            <a:ext cx="680040" cy="849240"/>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p:style>
      </p:sp>
      <p:sp>
        <p:nvSpPr>
          <p:cNvPr id="187" name="Right Triangle 27"/>
          <p:cNvSpPr/>
          <p:nvPr/>
        </p:nvSpPr>
        <p:spPr>
          <a:xfrm flipH="1">
            <a:off x="8089920" y="609480"/>
            <a:ext cx="680040" cy="849240"/>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p:style>
      </p:sp>
      <p:sp>
        <p:nvSpPr>
          <p:cNvPr id="188" name="Freeform: Shape 29"/>
          <p:cNvSpPr/>
          <p:nvPr/>
        </p:nvSpPr>
        <p:spPr>
          <a:xfrm flipH="1" rot="16200000">
            <a:off x="1114200" y="991800"/>
            <a:ext cx="1371240" cy="2356560"/>
          </a:xfrm>
          <a:custGeom>
            <a:avLst/>
            <a:gdLst/>
            <a:ah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89" name="Right Triangle 31"/>
          <p:cNvSpPr/>
          <p:nvPr/>
        </p:nvSpPr>
        <p:spPr>
          <a:xfrm>
            <a:off x="4955760" y="1477800"/>
            <a:ext cx="1091880" cy="1371240"/>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p:style>
      </p:sp>
      <p:sp>
        <p:nvSpPr>
          <p:cNvPr id="190" name="Rectangle 33"/>
          <p:cNvSpPr/>
          <p:nvPr/>
        </p:nvSpPr>
        <p:spPr>
          <a:xfrm>
            <a:off x="6785640" y="1447560"/>
            <a:ext cx="1980000" cy="13964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91" name="Rectangle 35"/>
          <p:cNvSpPr/>
          <p:nvPr/>
        </p:nvSpPr>
        <p:spPr>
          <a:xfrm>
            <a:off x="4061520" y="2850840"/>
            <a:ext cx="2715840" cy="19015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92" name="Rectangle 37"/>
          <p:cNvSpPr/>
          <p:nvPr/>
        </p:nvSpPr>
        <p:spPr>
          <a:xfrm>
            <a:off x="2978280" y="1485720"/>
            <a:ext cx="1990440" cy="1371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pic>
        <p:nvPicPr>
          <p:cNvPr id="193" name="Image 10" descr=""/>
          <p:cNvPicPr/>
          <p:nvPr/>
        </p:nvPicPr>
        <p:blipFill>
          <a:blip r:embed="rId2"/>
          <a:stretch/>
        </p:blipFill>
        <p:spPr>
          <a:xfrm>
            <a:off x="3137040" y="1888920"/>
            <a:ext cx="1653480" cy="545400"/>
          </a:xfrm>
          <a:prstGeom prst="rect">
            <a:avLst/>
          </a:prstGeom>
          <a:ln w="0">
            <a:noFill/>
          </a:ln>
        </p:spPr>
      </p:pic>
      <p:pic>
        <p:nvPicPr>
          <p:cNvPr id="194" name="Image 15" descr=""/>
          <p:cNvPicPr/>
          <p:nvPr/>
        </p:nvPicPr>
        <p:blipFill>
          <a:blip r:embed="rId3"/>
          <a:stretch/>
        </p:blipFill>
        <p:spPr>
          <a:xfrm>
            <a:off x="6933600" y="1689120"/>
            <a:ext cx="1684800" cy="912960"/>
          </a:xfrm>
          <a:prstGeom prst="rect">
            <a:avLst/>
          </a:prstGeom>
          <a:ln w="0">
            <a:noFill/>
          </a:ln>
        </p:spPr>
      </p:pic>
      <p:sp>
        <p:nvSpPr>
          <p:cNvPr id="195" name="Right Triangle 39"/>
          <p:cNvSpPr/>
          <p:nvPr/>
        </p:nvSpPr>
        <p:spPr>
          <a:xfrm rot="5400000">
            <a:off x="8642520" y="1569600"/>
            <a:ext cx="1398600" cy="115020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96" name="Right Triangle 41"/>
          <p:cNvSpPr/>
          <p:nvPr/>
        </p:nvSpPr>
        <p:spPr>
          <a:xfrm flipH="1" rot="16200000">
            <a:off x="2563920" y="3250080"/>
            <a:ext cx="1910880" cy="1100520"/>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197" name="Image 18" descr=""/>
          <p:cNvPicPr/>
          <p:nvPr/>
        </p:nvPicPr>
        <p:blipFill>
          <a:blip r:embed="rId4"/>
          <a:stretch/>
        </p:blipFill>
        <p:spPr>
          <a:xfrm>
            <a:off x="4225680" y="3015720"/>
            <a:ext cx="2395800" cy="1569240"/>
          </a:xfrm>
          <a:prstGeom prst="rect">
            <a:avLst/>
          </a:prstGeom>
          <a:ln w="0">
            <a:noFill/>
          </a:ln>
        </p:spPr>
      </p:pic>
      <p:sp>
        <p:nvSpPr>
          <p:cNvPr id="198" name="Rectangle 43"/>
          <p:cNvSpPr/>
          <p:nvPr/>
        </p:nvSpPr>
        <p:spPr>
          <a:xfrm>
            <a:off x="8766720" y="2839680"/>
            <a:ext cx="2789640" cy="18651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99" name="Right Triangle 45"/>
          <p:cNvSpPr/>
          <p:nvPr/>
        </p:nvSpPr>
        <p:spPr>
          <a:xfrm flipH="1">
            <a:off x="8431920" y="4724640"/>
            <a:ext cx="325080" cy="406440"/>
          </a:xfrm>
          <a:prstGeom prst="rtTriangle">
            <a:avLst/>
          </a:prstGeom>
          <a:solidFill>
            <a:srgbClr val="00b9f1"/>
          </a:solidFill>
          <a:ln>
            <a:noFill/>
          </a:ln>
        </p:spPr>
        <p:style>
          <a:lnRef idx="2">
            <a:schemeClr val="accent1">
              <a:shade val="50000"/>
            </a:schemeClr>
          </a:lnRef>
          <a:fillRef idx="1">
            <a:schemeClr val="accent1"/>
          </a:fillRef>
          <a:effectRef idx="0">
            <a:schemeClr val="accent1"/>
          </a:effectRef>
          <a:fontRef idx="minor"/>
        </p:style>
      </p:sp>
      <p:sp>
        <p:nvSpPr>
          <p:cNvPr id="200" name="Right Triangle 47"/>
          <p:cNvSpPr/>
          <p:nvPr/>
        </p:nvSpPr>
        <p:spPr>
          <a:xfrm rot="5400000">
            <a:off x="6816960" y="2805120"/>
            <a:ext cx="1910880" cy="198000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p:style>
      </p:sp>
      <p:pic>
        <p:nvPicPr>
          <p:cNvPr id="201" name="" descr=""/>
          <p:cNvPicPr/>
          <p:nvPr/>
        </p:nvPicPr>
        <p:blipFill>
          <a:blip r:embed="rId5"/>
          <a:stretch/>
        </p:blipFill>
        <p:spPr>
          <a:xfrm>
            <a:off x="9287280" y="2971800"/>
            <a:ext cx="1685520" cy="16855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2" name="Picture 1" descr="page17image42909904"/>
          <p:cNvPicPr/>
          <p:nvPr/>
        </p:nvPicPr>
        <p:blipFill>
          <a:blip r:embed="rId1"/>
          <a:srcRect l="0" t="0" r="5335" b="0"/>
          <a:stretch/>
        </p:blipFill>
        <p:spPr>
          <a:xfrm>
            <a:off x="0" y="0"/>
            <a:ext cx="12191760" cy="6857640"/>
          </a:xfrm>
          <a:prstGeom prst="rect">
            <a:avLst/>
          </a:prstGeom>
          <a:ln w="0">
            <a:noFill/>
          </a:ln>
        </p:spPr>
      </p:pic>
      <p:sp>
        <p:nvSpPr>
          <p:cNvPr id="203" name="Down Arrow 7"/>
          <p:cNvSpPr/>
          <p:nvPr/>
        </p:nvSpPr>
        <p:spPr>
          <a:xfrm>
            <a:off x="800280" y="-4680"/>
            <a:ext cx="3333240" cy="3338280"/>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p:style>
      </p:sp>
      <p:sp>
        <p:nvSpPr>
          <p:cNvPr id="204" name="PlaceHolder 1"/>
          <p:cNvSpPr>
            <a:spLocks noGrp="1"/>
          </p:cNvSpPr>
          <p:nvPr>
            <p:ph type="title"/>
          </p:nvPr>
        </p:nvSpPr>
        <p:spPr>
          <a:xfrm>
            <a:off x="1028880" y="190440"/>
            <a:ext cx="2885760" cy="2485800"/>
          </a:xfrm>
          <a:prstGeom prst="rect">
            <a:avLst/>
          </a:prstGeom>
          <a:noFill/>
          <a:ln w="0">
            <a:noFill/>
          </a:ln>
        </p:spPr>
        <p:txBody>
          <a:bodyPr anchor="ctr">
            <a:normAutofit/>
          </a:bodyPr>
          <a:p>
            <a:pPr algn="ctr">
              <a:lnSpc>
                <a:spcPct val="90000"/>
              </a:lnSpc>
              <a:buNone/>
            </a:pPr>
            <a:r>
              <a:rPr b="1" lang="en-US" sz="2500" spc="-1" strike="noStrike">
                <a:solidFill>
                  <a:srgbClr val="ffffff"/>
                </a:solidFill>
                <a:latin typeface="Bookman Old Style"/>
              </a:rPr>
              <a:t>Interface Administrateur</a:t>
            </a:r>
            <a:endParaRPr b="0" lang="es-ES" sz="25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204"/>
                                        </p:tgtEl>
                                        <p:attrNameLst>
                                          <p:attrName>style.visibility</p:attrName>
                                        </p:attrNameLst>
                                      </p:cBhvr>
                                      <p:to>
                                        <p:strVal val="visible"/>
                                      </p:to>
                                    </p:set>
                                    <p:animEffect filter="fade" transition="in">
                                      <p:cBhvr additive="repl">
                                        <p:cTn id="7" dur="7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1" lang="en-US" sz="6000" spc="-1" strike="noStrike">
                <a:solidFill>
                  <a:srgbClr val="5b9bd5"/>
                </a:solidFill>
                <a:latin typeface="Bookman Old Style"/>
              </a:rPr>
              <a:t>PLAN</a:t>
            </a:r>
            <a:br>
              <a:rPr sz="6000"/>
            </a:br>
            <a:endParaRPr b="0" lang="es-ES" sz="6000" spc="-1" strike="noStrike">
              <a:solidFill>
                <a:srgbClr val="000000"/>
              </a:solidFill>
              <a:latin typeface="Calibri"/>
            </a:endParaRPr>
          </a:p>
        </p:txBody>
      </p:sp>
      <p:graphicFrame>
        <p:nvGraphicFramePr>
          <p:cNvPr id="1" name="Diagram1"/>
          <p:cNvGraphicFramePr/>
          <p:nvPr>
            <p:extLst>
              <p:ext uri="{D42A27DB-BD31-4B8C-83A1-F6EECF244321}">
                <p14:modId xmlns:p14="http://schemas.microsoft.com/office/powerpoint/2010/main" val="3171221595"/>
              </p:ext>
            </p:extLst>
          </p:nvPr>
        </p:nvGraphicFramePr>
        <p:xfrm>
          <a:off x="509328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1" lang="en-US" sz="6000" spc="-1" strike="noStrike">
                <a:solidFill>
                  <a:srgbClr val="5b9bd5"/>
                </a:solidFill>
                <a:latin typeface="Bookman Old Style"/>
              </a:rPr>
              <a:t>PLAN</a:t>
            </a:r>
            <a:br>
              <a:rPr sz="6000"/>
            </a:br>
            <a:endParaRPr b="0" lang="es-ES" sz="6000" spc="-1" strike="noStrike">
              <a:solidFill>
                <a:srgbClr val="000000"/>
              </a:solidFill>
              <a:latin typeface="Calibri"/>
            </a:endParaRPr>
          </a:p>
        </p:txBody>
      </p:sp>
      <p:graphicFrame>
        <p:nvGraphicFramePr>
          <p:cNvPr id="10" name="Diagram10"/>
          <p:cNvGraphicFramePr/>
          <p:nvPr>
            <p:extLst>
              <p:ext uri="{D42A27DB-BD31-4B8C-83A1-F6EECF244321}">
                <p14:modId xmlns:p14="http://schemas.microsoft.com/office/powerpoint/2010/main" val="2893393595"/>
              </p:ext>
            </p:extLst>
          </p:nvPr>
        </p:nvGraphicFramePr>
        <p:xfrm>
          <a:off x="509328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6" name="Rectangle 20"/>
          <p:cNvSpPr/>
          <p:nvPr/>
        </p:nvSpPr>
        <p:spPr>
          <a:xfrm>
            <a:off x="0" y="0"/>
            <a:ext cx="1219176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7" name="PlaceHolder 1"/>
          <p:cNvSpPr>
            <a:spLocks noGrp="1"/>
          </p:cNvSpPr>
          <p:nvPr>
            <p:ph type="title"/>
          </p:nvPr>
        </p:nvSpPr>
        <p:spPr>
          <a:xfrm>
            <a:off x="9267840" y="2023200"/>
            <a:ext cx="2469240" cy="2845800"/>
          </a:xfrm>
          <a:prstGeom prst="rect">
            <a:avLst/>
          </a:prstGeom>
          <a:noFill/>
          <a:ln w="0">
            <a:noFill/>
          </a:ln>
        </p:spPr>
        <p:txBody>
          <a:bodyPr anchor="ctr">
            <a:normAutofit/>
          </a:bodyPr>
          <a:p>
            <a:pPr>
              <a:lnSpc>
                <a:spcPct val="90000"/>
              </a:lnSpc>
              <a:buNone/>
            </a:pPr>
            <a:br>
              <a:rPr sz="3700"/>
            </a:br>
            <a:endParaRPr b="0" lang="es-ES" sz="3700" spc="-1" strike="noStrike">
              <a:solidFill>
                <a:srgbClr val="000000"/>
              </a:solidFill>
              <a:latin typeface="Calibri"/>
            </a:endParaRPr>
          </a:p>
        </p:txBody>
      </p:sp>
      <p:sp>
        <p:nvSpPr>
          <p:cNvPr id="208" name="ZoneTexte 3"/>
          <p:cNvSpPr/>
          <p:nvPr/>
        </p:nvSpPr>
        <p:spPr>
          <a:xfrm>
            <a:off x="9267840" y="5086440"/>
            <a:ext cx="2446200" cy="1177920"/>
          </a:xfrm>
          <a:prstGeom prst="rect">
            <a:avLst/>
          </a:prstGeom>
          <a:noFill/>
          <a:ln w="0">
            <a:noFill/>
          </a:ln>
        </p:spPr>
        <p:style>
          <a:lnRef idx="0"/>
          <a:fillRef idx="0"/>
          <a:effectRef idx="0"/>
          <a:fontRef idx="minor"/>
        </p:style>
        <p:txBody>
          <a:bodyPr anchor="t">
            <a:normAutofit/>
          </a:bodyPr>
          <a:p>
            <a:pPr>
              <a:lnSpc>
                <a:spcPct val="90000"/>
              </a:lnSpc>
              <a:spcBef>
                <a:spcPts val="1001"/>
              </a:spcBef>
              <a:spcAft>
                <a:spcPts val="601"/>
              </a:spcAft>
              <a:buNone/>
            </a:pPr>
            <a:r>
              <a:rPr b="1" lang="en-US" sz="1600" spc="-1" strike="noStrike">
                <a:solidFill>
                  <a:srgbClr val="000000"/>
                </a:solidFill>
                <a:latin typeface="Calibri"/>
              </a:rPr>
              <a:t>Perspectives</a:t>
            </a:r>
            <a:endParaRPr b="0" lang="en-US" sz="1600" spc="-1" strike="noStrike">
              <a:latin typeface="Arial"/>
            </a:endParaRPr>
          </a:p>
        </p:txBody>
      </p:sp>
      <p:sp>
        <p:nvSpPr>
          <p:cNvPr id="209" name="Rectangle 22"/>
          <p:cNvSpPr/>
          <p:nvPr/>
        </p:nvSpPr>
        <p:spPr>
          <a:xfrm rot="16200000">
            <a:off x="3434040" y="-826560"/>
            <a:ext cx="1715040" cy="8583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10" name="Rectangle 24"/>
          <p:cNvSpPr/>
          <p:nvPr/>
        </p:nvSpPr>
        <p:spPr>
          <a:xfrm>
            <a:off x="302040" y="664200"/>
            <a:ext cx="8082360" cy="5600160"/>
          </a:xfrm>
          <a:prstGeom prst="rect">
            <a:avLst/>
          </a:prstGeom>
          <a:solidFill>
            <a:schemeClr val="bg1"/>
          </a:solidFill>
          <a:ln>
            <a:noFill/>
          </a:ln>
          <a:effectLst>
            <a:outerShdw algn="t" blurRad="139680" dir="5400000" dist="127080"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sp>
      <p:sp>
        <p:nvSpPr>
          <p:cNvPr id="211" name="Rectangle 26"/>
          <p:cNvSpPr/>
          <p:nvPr/>
        </p:nvSpPr>
        <p:spPr>
          <a:xfrm rot="5400000">
            <a:off x="7950960" y="3392280"/>
            <a:ext cx="1718640" cy="151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12" name="ZoneTexte 4"/>
          <p:cNvSpPr/>
          <p:nvPr/>
        </p:nvSpPr>
        <p:spPr>
          <a:xfrm>
            <a:off x="2298600" y="2606760"/>
            <a:ext cx="3985560" cy="1177920"/>
          </a:xfrm>
          <a:prstGeom prst="rect">
            <a:avLst/>
          </a:prstGeom>
          <a:noFill/>
          <a:ln w="0">
            <a:noFill/>
          </a:ln>
        </p:spPr>
        <p:style>
          <a:lnRef idx="0"/>
          <a:fillRef idx="0"/>
          <a:effectRef idx="0"/>
          <a:fontRef idx="minor"/>
        </p:style>
        <p:txBody>
          <a:bodyPr anchor="t">
            <a:noAutofit/>
          </a:bodyPr>
          <a:p>
            <a:pPr>
              <a:lnSpc>
                <a:spcPct val="90000"/>
              </a:lnSpc>
              <a:spcBef>
                <a:spcPts val="1001"/>
              </a:spcBef>
              <a:buNone/>
            </a:pPr>
            <a:r>
              <a:rPr b="0" lang="en-US" sz="2400" spc="-1" strike="noStrike">
                <a:solidFill>
                  <a:srgbClr val="000000"/>
                </a:solidFill>
                <a:latin typeface="Calibri"/>
              </a:rPr>
              <a:t>Finalement cette application est conçue pour être maintenue et améliorée suivant les besoins ultérieurs.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Rectangle 10"/>
          <p:cNvSpPr/>
          <p:nvPr/>
        </p:nvSpPr>
        <p:spPr>
          <a:xfrm>
            <a:off x="0" y="0"/>
            <a:ext cx="527184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14" name="Arc 12"/>
          <p:cNvSpPr/>
          <p:nvPr/>
        </p:nvSpPr>
        <p:spPr>
          <a:xfrm rot="303000">
            <a:off x="1718280" y="700920"/>
            <a:ext cx="2987640" cy="2987640"/>
          </a:xfrm>
          <a:prstGeom prst="arc">
            <a:avLst>
              <a:gd name="adj1" fmla="val 14612914"/>
              <a:gd name="adj2" fmla="val 0"/>
            </a:avLst>
          </a:prstGeom>
          <a:noFill/>
          <a:ln cap="rnd" w="127000">
            <a:solidFill>
              <a:srgbClr val="ffc000"/>
            </a:solidFill>
            <a:prstDash val="dash"/>
          </a:ln>
        </p:spPr>
        <p:style>
          <a:lnRef idx="1">
            <a:schemeClr val="accent1"/>
          </a:lnRef>
          <a:fillRef idx="0">
            <a:schemeClr val="accent1"/>
          </a:fillRef>
          <a:effectRef idx="0">
            <a:schemeClr val="accent1"/>
          </a:effectRef>
          <a:fontRef idx="minor"/>
        </p:style>
      </p:sp>
      <p:sp>
        <p:nvSpPr>
          <p:cNvPr id="215" name="PlaceHolder 1"/>
          <p:cNvSpPr>
            <a:spLocks noGrp="1"/>
          </p:cNvSpPr>
          <p:nvPr>
            <p:ph type="title"/>
          </p:nvPr>
        </p:nvSpPr>
        <p:spPr>
          <a:xfrm>
            <a:off x="643320" y="795600"/>
            <a:ext cx="4092120" cy="2798280"/>
          </a:xfrm>
          <a:prstGeom prst="rect">
            <a:avLst/>
          </a:prstGeom>
          <a:noFill/>
          <a:ln w="0">
            <a:noFill/>
          </a:ln>
        </p:spPr>
        <p:txBody>
          <a:bodyPr anchor="b">
            <a:normAutofit/>
          </a:bodyPr>
          <a:p>
            <a:pPr algn="ctr">
              <a:lnSpc>
                <a:spcPct val="90000"/>
              </a:lnSpc>
              <a:buNone/>
            </a:pPr>
            <a:br>
              <a:rPr sz="6000"/>
            </a:br>
            <a:endParaRPr b="0" lang="es-ES" sz="6000" spc="-1" strike="noStrike">
              <a:solidFill>
                <a:srgbClr val="000000"/>
              </a:solidFill>
              <a:latin typeface="Calibri"/>
            </a:endParaRPr>
          </a:p>
        </p:txBody>
      </p:sp>
      <p:sp>
        <p:nvSpPr>
          <p:cNvPr id="216" name="Oval 14"/>
          <p:cNvSpPr/>
          <p:nvPr/>
        </p:nvSpPr>
        <p:spPr>
          <a:xfrm>
            <a:off x="1201320" y="4626720"/>
            <a:ext cx="491760" cy="4917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17" name="ZoneTexte 3"/>
          <p:cNvSpPr/>
          <p:nvPr/>
        </p:nvSpPr>
        <p:spPr>
          <a:xfrm>
            <a:off x="643320" y="3686040"/>
            <a:ext cx="4092120" cy="2292120"/>
          </a:xfrm>
          <a:prstGeom prst="rect">
            <a:avLst/>
          </a:prstGeom>
          <a:noFill/>
          <a:ln w="0">
            <a:noFill/>
          </a:ln>
        </p:spPr>
        <p:style>
          <a:lnRef idx="0"/>
          <a:fillRef idx="0"/>
          <a:effectRef idx="0"/>
          <a:fontRef idx="minor"/>
        </p:style>
      </p:sp>
      <p:sp>
        <p:nvSpPr>
          <p:cNvPr id="218" name="Rectangle 16"/>
          <p:cNvSpPr/>
          <p:nvPr/>
        </p:nvSpPr>
        <p:spPr>
          <a:xfrm>
            <a:off x="4928040" y="5011560"/>
            <a:ext cx="731160" cy="731160"/>
          </a:xfrm>
          <a:prstGeom prst="rect">
            <a:avLst/>
          </a:prstGeom>
          <a:noFill/>
          <a:ln w="127000">
            <a:solidFill>
              <a:srgbClr val="ffc000"/>
            </a:solidFill>
            <a:round/>
          </a:ln>
        </p:spPr>
        <p:style>
          <a:lnRef idx="2">
            <a:schemeClr val="accent1">
              <a:shade val="50000"/>
            </a:schemeClr>
          </a:lnRef>
          <a:fillRef idx="1">
            <a:schemeClr val="accent1"/>
          </a:fillRef>
          <a:effectRef idx="0">
            <a:schemeClr val="accent1"/>
          </a:effectRef>
          <a:fontRef idx="minor"/>
        </p:style>
      </p:sp>
      <p:sp>
        <p:nvSpPr>
          <p:cNvPr id="219" name="ZoneTexte 5"/>
          <p:cNvSpPr/>
          <p:nvPr/>
        </p:nvSpPr>
        <p:spPr>
          <a:xfrm>
            <a:off x="2235600" y="2472120"/>
            <a:ext cx="8293680" cy="1034280"/>
          </a:xfrm>
          <a:prstGeom prst="rect">
            <a:avLst/>
          </a:prstGeom>
          <a:noFill/>
          <a:ln w="0">
            <a:noFill/>
          </a:ln>
        </p:spPr>
        <p:style>
          <a:lnRef idx="0"/>
          <a:fillRef idx="0"/>
          <a:effectRef idx="0"/>
          <a:fontRef idx="minor"/>
        </p:style>
        <p:txBody>
          <a:bodyPr lIns="90000" rIns="90000" tIns="45000" bIns="45000" anchor="t">
            <a:spAutoFit/>
          </a:bodyPr>
          <a:p>
            <a:pPr>
              <a:lnSpc>
                <a:spcPct val="200000"/>
              </a:lnSpc>
              <a:spcAft>
                <a:spcPts val="601"/>
              </a:spcAft>
              <a:buNone/>
            </a:pPr>
            <a:r>
              <a:rPr b="1" lang="en-US" sz="3100" spc="-1" strike="noStrike">
                <a:solidFill>
                  <a:srgbClr val="ff9900"/>
                </a:solidFill>
                <a:latin typeface="Bookman Old Style"/>
              </a:rPr>
              <a:t>MERCI POUR VOTRE ATTENTION</a:t>
            </a:r>
            <a:endParaRPr b="0" lang="en-US" sz="3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1" lang="en-US" sz="6000" spc="-1" strike="noStrike">
                <a:solidFill>
                  <a:srgbClr val="5b9bd5"/>
                </a:solidFill>
                <a:latin typeface="Bookman Old Style"/>
              </a:rPr>
              <a:t>PLAN</a:t>
            </a:r>
            <a:br>
              <a:rPr sz="6000"/>
            </a:br>
            <a:endParaRPr b="0" lang="es-ES" sz="60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2151054312"/>
              </p:ext>
            </p:extLst>
          </p:nvPr>
        </p:nvGraphicFramePr>
        <p:xfrm>
          <a:off x="509328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Rectangle 8"/>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3" name="Right Triangle 10"/>
          <p:cNvSpPr/>
          <p:nvPr/>
        </p:nvSpPr>
        <p:spPr>
          <a:xfrm flipH="1">
            <a:off x="8575920" y="3335760"/>
            <a:ext cx="3291480" cy="320004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4" name="Rectangle 12"/>
          <p:cNvSpPr/>
          <p:nvPr/>
        </p:nvSpPr>
        <p:spPr>
          <a:xfrm>
            <a:off x="641880" y="623160"/>
            <a:ext cx="10904760" cy="5607360"/>
          </a:xfrm>
          <a:prstGeom prst="rect">
            <a:avLst/>
          </a:prstGeom>
          <a:noFill/>
          <a:ln w="19050">
            <a:solidFill>
              <a:srgbClr val="000000">
                <a:lumMod val="75000"/>
                <a:lumOff val="25000"/>
              </a:srgbClr>
            </a:solidFill>
          </a:ln>
        </p:spPr>
        <p:style>
          <a:lnRef idx="2">
            <a:schemeClr val="accent1">
              <a:shade val="50000"/>
            </a:schemeClr>
          </a:lnRef>
          <a:fillRef idx="1">
            <a:schemeClr val="accent1"/>
          </a:fillRef>
          <a:effectRef idx="0">
            <a:schemeClr val="accent1"/>
          </a:effectRef>
          <a:fontRef idx="minor"/>
        </p:style>
      </p:sp>
      <p:sp>
        <p:nvSpPr>
          <p:cNvPr id="135" name="PlaceHolder 1"/>
          <p:cNvSpPr>
            <a:spLocks noGrp="1"/>
          </p:cNvSpPr>
          <p:nvPr>
            <p:ph type="title"/>
          </p:nvPr>
        </p:nvSpPr>
        <p:spPr>
          <a:xfrm>
            <a:off x="1075680" y="1188720"/>
            <a:ext cx="2988000" cy="4480200"/>
          </a:xfrm>
          <a:prstGeom prst="rect">
            <a:avLst/>
          </a:prstGeom>
          <a:noFill/>
          <a:ln w="0">
            <a:noFill/>
          </a:ln>
        </p:spPr>
        <p:txBody>
          <a:bodyPr anchor="ctr">
            <a:normAutofit/>
          </a:bodyPr>
          <a:p>
            <a:pPr algn="r">
              <a:lnSpc>
                <a:spcPct val="90000"/>
              </a:lnSpc>
              <a:buNone/>
            </a:pPr>
            <a:r>
              <a:rPr b="1" lang="en-US" sz="3100" spc="-1" strike="noStrike">
                <a:solidFill>
                  <a:srgbClr val="000000"/>
                </a:solidFill>
                <a:latin typeface="Calibri Light"/>
              </a:rPr>
              <a:t>INTRODUCTION</a:t>
            </a:r>
            <a:br>
              <a:rPr sz="3100"/>
            </a:br>
            <a:endParaRPr b="0" lang="es-ES" sz="3100" spc="-1" strike="noStrike">
              <a:solidFill>
                <a:srgbClr val="000000"/>
              </a:solidFill>
              <a:latin typeface="Calibri"/>
            </a:endParaRPr>
          </a:p>
        </p:txBody>
      </p:sp>
      <p:sp>
        <p:nvSpPr>
          <p:cNvPr id="136" name="Straight Connector 14"/>
          <p:cNvSpPr/>
          <p:nvPr/>
        </p:nvSpPr>
        <p:spPr>
          <a:xfrm>
            <a:off x="4654080" y="1852560"/>
            <a:ext cx="360" cy="3236760"/>
          </a:xfrm>
          <a:prstGeom prst="line">
            <a:avLst/>
          </a:prstGeom>
          <a:ln cap="sq" w="19050">
            <a:solidFill>
              <a:srgbClr val="000000">
                <a:lumMod val="75000"/>
                <a:lumOff val="25000"/>
              </a:srgbClr>
            </a:solidFill>
          </a:ln>
        </p:spPr>
        <p:style>
          <a:lnRef idx="1">
            <a:schemeClr val="accent1"/>
          </a:lnRef>
          <a:fillRef idx="0">
            <a:schemeClr val="accent1"/>
          </a:fillRef>
          <a:effectRef idx="0">
            <a:schemeClr val="accent1"/>
          </a:effectRef>
          <a:fontRef idx="minor"/>
        </p:style>
      </p:sp>
      <p:sp>
        <p:nvSpPr>
          <p:cNvPr id="137" name="ZoneTexte 3"/>
          <p:cNvSpPr/>
          <p:nvPr/>
        </p:nvSpPr>
        <p:spPr>
          <a:xfrm>
            <a:off x="5255280" y="1648800"/>
            <a:ext cx="4702320" cy="3560040"/>
          </a:xfrm>
          <a:prstGeom prst="rect">
            <a:avLst/>
          </a:prstGeom>
          <a:noFill/>
          <a:ln w="0">
            <a:noFill/>
          </a:ln>
        </p:spPr>
        <p:style>
          <a:lnRef idx="0"/>
          <a:fillRef idx="0"/>
          <a:effectRef idx="0"/>
          <a:fontRef idx="minor"/>
        </p:style>
        <p:txBody>
          <a:bodyPr anchor="ctr">
            <a:normAutofit fontScale="99000"/>
          </a:bodyPr>
          <a:p>
            <a:pPr>
              <a:lnSpc>
                <a:spcPct val="90000"/>
              </a:lnSpc>
              <a:spcAft>
                <a:spcPts val="601"/>
              </a:spcAft>
              <a:buNone/>
            </a:pPr>
            <a:endParaRPr b="0" lang="en-US" sz="1400" spc="-1" strike="noStrike">
              <a:latin typeface="Arial"/>
            </a:endParaRPr>
          </a:p>
          <a:p>
            <a:pPr indent="-228600">
              <a:lnSpc>
                <a:spcPct val="90000"/>
              </a:lnSpc>
              <a:spcAft>
                <a:spcPts val="601"/>
              </a:spcAft>
              <a:buClr>
                <a:srgbClr val="000000"/>
              </a:buClr>
              <a:buFont typeface="Arial"/>
              <a:buChar char="•"/>
            </a:pPr>
            <a:r>
              <a:rPr b="0" lang="en-US" sz="1400" spc="-1" strike="noStrike">
                <a:solidFill>
                  <a:srgbClr val="000000"/>
                </a:solidFill>
                <a:latin typeface="Calibri"/>
              </a:rPr>
              <a:t>Dans le cadre de ma 2 année de formation j’ai réalisé un projet qui concrétise et utilisé mes connaissances que nous avons acquises durant cette année. </a:t>
            </a:r>
            <a:endParaRPr b="0" lang="en-US" sz="1400" spc="-1" strike="noStrike">
              <a:latin typeface="Arial"/>
            </a:endParaRPr>
          </a:p>
          <a:p>
            <a:pPr indent="-228600">
              <a:lnSpc>
                <a:spcPct val="90000"/>
              </a:lnSpc>
              <a:spcAft>
                <a:spcPts val="601"/>
              </a:spcAft>
              <a:buClr>
                <a:srgbClr val="000000"/>
              </a:buClr>
              <a:buFont typeface="Arial"/>
              <a:buChar char="•"/>
            </a:pPr>
            <a:r>
              <a:rPr b="0" lang="en-US" sz="1400" spc="-1" strike="noStrike">
                <a:solidFill>
                  <a:srgbClr val="000000"/>
                </a:solidFill>
                <a:latin typeface="Calibri"/>
              </a:rPr>
              <a:t>Mon projet consiste à la Création d ́une application Web de gestion des smartphones .</a:t>
            </a:r>
            <a:endParaRPr b="0" lang="en-US" sz="1400" spc="-1" strike="noStrike">
              <a:latin typeface="Arial"/>
            </a:endParaRPr>
          </a:p>
          <a:p>
            <a:pPr indent="-228600">
              <a:lnSpc>
                <a:spcPct val="90000"/>
              </a:lnSpc>
              <a:spcAft>
                <a:spcPts val="601"/>
              </a:spcAft>
              <a:buClr>
                <a:srgbClr val="000000"/>
              </a:buClr>
              <a:buFont typeface="Arial"/>
              <a:buChar char="•"/>
            </a:pPr>
            <a:r>
              <a:rPr b="0" lang="en-US" sz="1400" spc="-1" strike="noStrike">
                <a:solidFill>
                  <a:srgbClr val="000000"/>
                </a:solidFill>
                <a:latin typeface="Calibri"/>
              </a:rPr>
              <a:t>Mon application site web permet aux utilisateurs de faire des achats de smartphones en ligne .  </a:t>
            </a:r>
            <a:endParaRPr b="0" lang="en-US" sz="1400" spc="-1" strike="noStrike">
              <a:latin typeface="Arial"/>
            </a:endParaRPr>
          </a:p>
          <a:p>
            <a:pPr indent="-228600">
              <a:lnSpc>
                <a:spcPct val="90000"/>
              </a:lnSpc>
              <a:spcAft>
                <a:spcPts val="601"/>
              </a:spcAft>
              <a:buClr>
                <a:srgbClr val="000000"/>
              </a:buClr>
              <a:buFont typeface="Arial"/>
              <a:buChar char="•"/>
            </a:pPr>
            <a:r>
              <a:rPr b="0" lang="en-US" sz="1400" spc="-1" strike="noStrike">
                <a:solidFill>
                  <a:srgbClr val="000000"/>
                </a:solidFill>
                <a:latin typeface="Calibri"/>
              </a:rPr>
              <a:t>Dans ce rapport, en va définir en premier lieu les outils informatiques utilisé lors du développement de ce projet.</a:t>
            </a:r>
            <a:endParaRPr b="0" lang="en-US" sz="1400" spc="-1" strike="noStrike">
              <a:latin typeface="Arial"/>
            </a:endParaRPr>
          </a:p>
          <a:p>
            <a:pPr indent="-228600">
              <a:lnSpc>
                <a:spcPct val="90000"/>
              </a:lnSpc>
              <a:spcAft>
                <a:spcPts val="601"/>
              </a:spcAft>
              <a:buClr>
                <a:srgbClr val="000000"/>
              </a:buClr>
              <a:buFont typeface="Arial"/>
              <a:buChar char="•"/>
            </a:pPr>
            <a:r>
              <a:rPr b="0" lang="en-US" sz="1400" spc="-1" strike="noStrike">
                <a:solidFill>
                  <a:srgbClr val="000000"/>
                </a:solidFill>
                <a:latin typeface="Calibri"/>
              </a:rPr>
              <a:t>Ensuite on définit la problématique des ventes smartphones en ligne et la solution à régler ce problème ainsi le fonctionnement et les fonctionnalités assurés par mon application web.</a:t>
            </a:r>
            <a:endParaRPr b="0" lang="en-US" sz="1400" spc="-1" strike="noStrike">
              <a:latin typeface="Arial"/>
            </a:endParaRPr>
          </a:p>
          <a:p>
            <a:pPr>
              <a:lnSpc>
                <a:spcPct val="90000"/>
              </a:lnSpc>
              <a:spcAft>
                <a:spcPts val="601"/>
              </a:spcAft>
              <a:buNone/>
            </a:pP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1" lang="en-US" sz="6000" spc="-1" strike="noStrike">
                <a:solidFill>
                  <a:srgbClr val="5b9bd5"/>
                </a:solidFill>
                <a:latin typeface="Bookman Old Style"/>
              </a:rPr>
              <a:t>PLAN</a:t>
            </a:r>
            <a:br>
              <a:rPr sz="6000"/>
            </a:br>
            <a:endParaRPr b="0" lang="es-ES" sz="6000" spc="-1" strike="noStrike">
              <a:solidFill>
                <a:srgbClr val="000000"/>
              </a:solidFill>
              <a:latin typeface="Calibri"/>
            </a:endParaRPr>
          </a:p>
        </p:txBody>
      </p:sp>
      <p:graphicFrame>
        <p:nvGraphicFramePr>
          <p:cNvPr id="3" name="Diagram3"/>
          <p:cNvGraphicFramePr/>
          <p:nvPr>
            <p:extLst>
              <p:ext uri="{D42A27DB-BD31-4B8C-83A1-F6EECF244321}">
                <p14:modId xmlns:p14="http://schemas.microsoft.com/office/powerpoint/2010/main" val="1438791628"/>
              </p:ext>
            </p:extLst>
          </p:nvPr>
        </p:nvGraphicFramePr>
        <p:xfrm>
          <a:off x="509328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9" name="Rectangle 8"/>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0" name="Right Triangle 10"/>
          <p:cNvSpPr/>
          <p:nvPr/>
        </p:nvSpPr>
        <p:spPr>
          <a:xfrm flipH="1">
            <a:off x="8575920" y="3335760"/>
            <a:ext cx="3291480" cy="320004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1" name="Rectangle 12"/>
          <p:cNvSpPr/>
          <p:nvPr/>
        </p:nvSpPr>
        <p:spPr>
          <a:xfrm>
            <a:off x="641880" y="623160"/>
            <a:ext cx="10904760" cy="5607360"/>
          </a:xfrm>
          <a:prstGeom prst="rect">
            <a:avLst/>
          </a:prstGeom>
          <a:noFill/>
          <a:ln w="19050">
            <a:solidFill>
              <a:srgbClr val="000000">
                <a:lumMod val="75000"/>
                <a:lumOff val="25000"/>
              </a:srgbClr>
            </a:solidFill>
          </a:ln>
        </p:spPr>
        <p:style>
          <a:lnRef idx="2">
            <a:schemeClr val="accent1">
              <a:shade val="50000"/>
            </a:schemeClr>
          </a:lnRef>
          <a:fillRef idx="1">
            <a:schemeClr val="accent1"/>
          </a:fillRef>
          <a:effectRef idx="0">
            <a:schemeClr val="accent1"/>
          </a:effectRef>
          <a:fontRef idx="minor"/>
        </p:style>
      </p:sp>
      <p:sp>
        <p:nvSpPr>
          <p:cNvPr id="142" name="PlaceHolder 1"/>
          <p:cNvSpPr>
            <a:spLocks noGrp="1"/>
          </p:cNvSpPr>
          <p:nvPr>
            <p:ph type="title"/>
          </p:nvPr>
        </p:nvSpPr>
        <p:spPr>
          <a:xfrm>
            <a:off x="1075680" y="1188720"/>
            <a:ext cx="2988000" cy="4480200"/>
          </a:xfrm>
          <a:prstGeom prst="rect">
            <a:avLst/>
          </a:prstGeom>
          <a:noFill/>
          <a:ln w="0">
            <a:noFill/>
          </a:ln>
        </p:spPr>
        <p:txBody>
          <a:bodyPr anchor="ctr">
            <a:normAutofit/>
          </a:bodyPr>
          <a:p>
            <a:pPr algn="r">
              <a:lnSpc>
                <a:spcPct val="90000"/>
              </a:lnSpc>
              <a:buNone/>
            </a:pPr>
            <a:r>
              <a:rPr b="1" lang="en-US" sz="3100" spc="-1" strike="noStrike">
                <a:solidFill>
                  <a:srgbClr val="000000"/>
                </a:solidFill>
                <a:latin typeface="Calibri Light"/>
              </a:rPr>
              <a:t>PROBLEMATIQUE</a:t>
            </a:r>
            <a:br>
              <a:rPr sz="3100"/>
            </a:br>
            <a:br>
              <a:rPr sz="3100"/>
            </a:br>
            <a:endParaRPr b="0" lang="es-ES" sz="3100" spc="-1" strike="noStrike">
              <a:solidFill>
                <a:srgbClr val="000000"/>
              </a:solidFill>
              <a:latin typeface="Calibri"/>
            </a:endParaRPr>
          </a:p>
        </p:txBody>
      </p:sp>
      <p:sp>
        <p:nvSpPr>
          <p:cNvPr id="143" name="Straight Connector 14"/>
          <p:cNvSpPr/>
          <p:nvPr/>
        </p:nvSpPr>
        <p:spPr>
          <a:xfrm>
            <a:off x="4654080" y="1852560"/>
            <a:ext cx="360" cy="3236760"/>
          </a:xfrm>
          <a:prstGeom prst="line">
            <a:avLst/>
          </a:prstGeom>
          <a:ln cap="sq" w="19050">
            <a:solidFill>
              <a:srgbClr val="000000">
                <a:lumMod val="75000"/>
                <a:lumOff val="25000"/>
              </a:srgbClr>
            </a:solidFill>
          </a:ln>
        </p:spPr>
        <p:style>
          <a:lnRef idx="1">
            <a:schemeClr val="accent1"/>
          </a:lnRef>
          <a:fillRef idx="0">
            <a:schemeClr val="accent1"/>
          </a:fillRef>
          <a:effectRef idx="0">
            <a:schemeClr val="accent1"/>
          </a:effectRef>
          <a:fontRef idx="minor"/>
        </p:style>
      </p:sp>
      <p:sp>
        <p:nvSpPr>
          <p:cNvPr id="144" name="ZoneTexte 3"/>
          <p:cNvSpPr/>
          <p:nvPr/>
        </p:nvSpPr>
        <p:spPr>
          <a:xfrm>
            <a:off x="5255280" y="1648800"/>
            <a:ext cx="4702320" cy="3560040"/>
          </a:xfrm>
          <a:prstGeom prst="rect">
            <a:avLst/>
          </a:prstGeom>
          <a:noFill/>
          <a:ln w="0">
            <a:noFill/>
          </a:ln>
        </p:spPr>
        <p:style>
          <a:lnRef idx="0"/>
          <a:fillRef idx="0"/>
          <a:effectRef idx="0"/>
          <a:fontRef idx="minor"/>
        </p:style>
        <p:txBody>
          <a:bodyPr anchor="ctr">
            <a:normAutofit/>
          </a:bodyPr>
          <a:p>
            <a:pPr>
              <a:lnSpc>
                <a:spcPct val="90000"/>
              </a:lnSpc>
              <a:spcAft>
                <a:spcPts val="601"/>
              </a:spcAft>
              <a:buNone/>
            </a:pPr>
            <a:r>
              <a:rPr b="0" lang="en-US" sz="1700" spc="-1" strike="noStrike">
                <a:solidFill>
                  <a:srgbClr val="000000"/>
                </a:solidFill>
                <a:latin typeface="Calibri"/>
              </a:rPr>
              <a:t>Depuis sa mise en place La procédure existante atteint ces objectifs avec une fréquence limité et non extensible voir qu’elle ne concerne qu’un nombre limité des clients qui sont très proches de la société pour pouvoir visiter les vitrines, voir les produits exposés et savoir la disponibilité de ces derniers ainsi que leurs prix et leurs caractéristiques techniques, tout ça représente une entrave devant la commercialisation des produits. </a:t>
            </a:r>
            <a:endParaRPr b="0" lang="en-US" sz="1700" spc="-1" strike="noStrike">
              <a:latin typeface="Arial"/>
            </a:endParaRPr>
          </a:p>
          <a:p>
            <a:pPr>
              <a:lnSpc>
                <a:spcPct val="90000"/>
              </a:lnSpc>
              <a:spcAft>
                <a:spcPts val="601"/>
              </a:spcAft>
              <a:buNone/>
            </a:pPr>
            <a:endParaRPr b="0" lang="en-US" sz="1700" spc="-1" strike="noStrike">
              <a:latin typeface="Arial"/>
            </a:endParaRPr>
          </a:p>
          <a:p>
            <a:pPr indent="-228600">
              <a:lnSpc>
                <a:spcPct val="90000"/>
              </a:lnSpc>
              <a:spcAft>
                <a:spcPts val="601"/>
              </a:spcAft>
              <a:buClr>
                <a:srgbClr val="000000"/>
              </a:buClr>
              <a:buFont typeface="Arial"/>
              <a:buChar char="•"/>
            </a:pPr>
            <a:r>
              <a:rPr b="0" lang="en-US" sz="1700" spc="-1" strike="noStrike">
                <a:solidFill>
                  <a:srgbClr val="000000"/>
                </a:solidFill>
                <a:latin typeface="Calibri"/>
              </a:rPr>
              <a:t>Que faire ?     </a:t>
            </a:r>
            <a:endParaRPr b="0" lang="en-US" sz="1700" spc="-1" strike="noStrike">
              <a:latin typeface="Arial"/>
            </a:endParaRPr>
          </a:p>
          <a:p>
            <a:pPr>
              <a:lnSpc>
                <a:spcPct val="90000"/>
              </a:lnSpc>
              <a:spcAft>
                <a:spcPts val="601"/>
              </a:spcAft>
              <a:buNone/>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1" lang="en-US" sz="6000" spc="-1" strike="noStrike">
                <a:solidFill>
                  <a:srgbClr val="5b9bd5"/>
                </a:solidFill>
                <a:latin typeface="Bookman Old Style"/>
              </a:rPr>
              <a:t>PLAN</a:t>
            </a:r>
            <a:br>
              <a:rPr sz="6000"/>
            </a:br>
            <a:endParaRPr b="0" lang="es-ES" sz="6000" spc="-1" strike="noStrike">
              <a:solidFill>
                <a:srgbClr val="000000"/>
              </a:solidFill>
              <a:latin typeface="Calibri"/>
            </a:endParaRPr>
          </a:p>
        </p:txBody>
      </p:sp>
      <p:graphicFrame>
        <p:nvGraphicFramePr>
          <p:cNvPr id="4" name="Diagram4"/>
          <p:cNvGraphicFramePr/>
          <p:nvPr>
            <p:extLst>
              <p:ext uri="{D42A27DB-BD31-4B8C-83A1-F6EECF244321}">
                <p14:modId xmlns:p14="http://schemas.microsoft.com/office/powerpoint/2010/main" val="1916876989"/>
              </p:ext>
            </p:extLst>
          </p:nvPr>
        </p:nvGraphicFramePr>
        <p:xfrm>
          <a:off x="509328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6" name="Rectangle 20"/>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47" name="Picture 16" descr="Personne regardant un téléphone vide"/>
          <p:cNvPicPr/>
          <p:nvPr/>
        </p:nvPicPr>
        <p:blipFill>
          <a:blip r:embed="rId1"/>
          <a:srcRect l="10811" t="0" r="4806" b="0"/>
          <a:stretch/>
        </p:blipFill>
        <p:spPr>
          <a:xfrm>
            <a:off x="3522600" y="0"/>
            <a:ext cx="8669160" cy="6857640"/>
          </a:xfrm>
          <a:prstGeom prst="rect">
            <a:avLst/>
          </a:prstGeom>
          <a:ln w="0">
            <a:noFill/>
          </a:ln>
        </p:spPr>
      </p:pic>
      <p:sp>
        <p:nvSpPr>
          <p:cNvPr id="148" name="Rectangle 22"/>
          <p:cNvSpPr/>
          <p:nvPr/>
        </p:nvSpPr>
        <p:spPr>
          <a:xfrm>
            <a:off x="0" y="0"/>
            <a:ext cx="9756360" cy="6857640"/>
          </a:xfrm>
          <a:prstGeom prst="rect">
            <a:avLst/>
          </a:prstGeom>
          <a:gradFill rotWithShape="0">
            <a:gsLst>
              <a:gs pos="42000">
                <a:srgbClr val="000000"/>
              </a:gs>
              <a:gs pos="100000">
                <a:srgbClr val="000000">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49" name="PlaceHolder 1"/>
          <p:cNvSpPr>
            <a:spLocks noGrp="1"/>
          </p:cNvSpPr>
          <p:nvPr>
            <p:ph type="title"/>
          </p:nvPr>
        </p:nvSpPr>
        <p:spPr>
          <a:xfrm>
            <a:off x="371160" y="1161360"/>
            <a:ext cx="3437640" cy="1124280"/>
          </a:xfrm>
          <a:prstGeom prst="rect">
            <a:avLst/>
          </a:prstGeom>
          <a:noFill/>
          <a:ln w="0">
            <a:noFill/>
          </a:ln>
        </p:spPr>
        <p:txBody>
          <a:bodyPr anchor="b">
            <a:normAutofit fontScale="86000"/>
          </a:bodyPr>
          <a:p>
            <a:pPr>
              <a:lnSpc>
                <a:spcPct val="90000"/>
              </a:lnSpc>
              <a:buNone/>
            </a:pPr>
            <a:r>
              <a:rPr b="1" lang="en-US" sz="2800" spc="-1" strike="noStrike">
                <a:solidFill>
                  <a:srgbClr val="ffffff"/>
                </a:solidFill>
                <a:latin typeface="Calibri Light"/>
              </a:rPr>
              <a:t>SOLUTION  PROPOSÉE</a:t>
            </a:r>
            <a:br>
              <a:rPr sz="2800"/>
            </a:br>
            <a:endParaRPr b="0" lang="es-ES" sz="2800" spc="-1" strike="noStrike">
              <a:solidFill>
                <a:srgbClr val="000000"/>
              </a:solidFill>
              <a:latin typeface="Calibri"/>
            </a:endParaRPr>
          </a:p>
        </p:txBody>
      </p:sp>
      <p:sp>
        <p:nvSpPr>
          <p:cNvPr id="150" name="Rectangle 24"/>
          <p:cNvSpPr/>
          <p:nvPr/>
        </p:nvSpPr>
        <p:spPr>
          <a:xfrm rot="5400000">
            <a:off x="662760" y="605520"/>
            <a:ext cx="72720" cy="548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1" name="Rectangle 26"/>
          <p:cNvSpPr/>
          <p:nvPr/>
        </p:nvSpPr>
        <p:spPr>
          <a:xfrm>
            <a:off x="428400" y="2443320"/>
            <a:ext cx="3300480" cy="1800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p:style>
      </p:sp>
      <p:sp>
        <p:nvSpPr>
          <p:cNvPr id="152" name="ZoneTexte 3"/>
          <p:cNvSpPr/>
          <p:nvPr/>
        </p:nvSpPr>
        <p:spPr>
          <a:xfrm>
            <a:off x="371160" y="2718000"/>
            <a:ext cx="3438720" cy="3206880"/>
          </a:xfrm>
          <a:prstGeom prst="rect">
            <a:avLst/>
          </a:prstGeom>
          <a:noFill/>
          <a:ln w="0">
            <a:noFill/>
          </a:ln>
        </p:spPr>
        <p:style>
          <a:lnRef idx="0"/>
          <a:fillRef idx="0"/>
          <a:effectRef idx="0"/>
          <a:fontRef idx="minor"/>
        </p:style>
        <p:txBody>
          <a:bodyPr anchor="t">
            <a:normAutofit/>
          </a:bodyPr>
          <a:p>
            <a:pPr indent="-228600">
              <a:lnSpc>
                <a:spcPct val="90000"/>
              </a:lnSpc>
              <a:spcAft>
                <a:spcPts val="601"/>
              </a:spcAft>
              <a:buClr>
                <a:srgbClr val="ffffff"/>
              </a:buClr>
              <a:buFont typeface="Arial"/>
              <a:buChar char="•"/>
            </a:pPr>
            <a:r>
              <a:rPr b="0" lang="en-US" sz="1700" spc="-1" strike="noStrike">
                <a:solidFill>
                  <a:srgbClr val="ffffff"/>
                </a:solidFill>
                <a:latin typeface="Calibri"/>
              </a:rPr>
              <a:t>Cette section a pour objectif de présenter la solution proposée. Cette solution est conçue de propose de développer une application web intitulé :</a:t>
            </a:r>
            <a:endParaRPr b="0" lang="en-US" sz="1700" spc="-1" strike="noStrike">
              <a:latin typeface="Arial"/>
            </a:endParaRPr>
          </a:p>
          <a:p>
            <a:pPr>
              <a:lnSpc>
                <a:spcPct val="90000"/>
              </a:lnSpc>
              <a:spcAft>
                <a:spcPts val="601"/>
              </a:spcAft>
              <a:buNone/>
            </a:pPr>
            <a:endParaRPr b="0" lang="en-US" sz="1700" spc="-1" strike="noStrike">
              <a:latin typeface="Arial"/>
            </a:endParaRPr>
          </a:p>
          <a:p>
            <a:pPr indent="-228600">
              <a:lnSpc>
                <a:spcPct val="90000"/>
              </a:lnSpc>
              <a:spcAft>
                <a:spcPts val="601"/>
              </a:spcAft>
              <a:buClr>
                <a:srgbClr val="ffffff"/>
              </a:buClr>
              <a:buFont typeface="Arial"/>
              <a:buChar char="•"/>
            </a:pPr>
            <a:r>
              <a:rPr b="1" lang="en-US" sz="1700" spc="-1" strike="noStrike">
                <a:solidFill>
                  <a:srgbClr val="ffffff"/>
                </a:solidFill>
                <a:latin typeface="Calibri"/>
              </a:rPr>
              <a:t> </a:t>
            </a:r>
            <a:r>
              <a:rPr b="1" lang="en-US" sz="1700" spc="-1" strike="noStrike">
                <a:solidFill>
                  <a:srgbClr val="ffffff"/>
                </a:solidFill>
                <a:latin typeface="Calibri"/>
              </a:rPr>
              <a:t>Application web de vente smartphones</a:t>
            </a:r>
            <a:endParaRPr b="0" lang="en-US" sz="1700" spc="-1" strike="noStrike">
              <a:latin typeface="Arial"/>
            </a:endParaRPr>
          </a:p>
          <a:p>
            <a:pPr>
              <a:lnSpc>
                <a:spcPct val="90000"/>
              </a:lnSpc>
              <a:spcAft>
                <a:spcPts val="601"/>
              </a:spcAft>
              <a:buNone/>
            </a:pPr>
            <a:endParaRPr b="0" lang="en-US" sz="1700" spc="-1" strike="noStrike">
              <a:latin typeface="Arial"/>
            </a:endParaRPr>
          </a:p>
          <a:p>
            <a:pPr>
              <a:lnSpc>
                <a:spcPct val="90000"/>
              </a:lnSpc>
              <a:spcAft>
                <a:spcPts val="601"/>
              </a:spcAft>
              <a:buNone/>
            </a:pPr>
            <a:endParaRPr b="0" lang="en-US" sz="1700" spc="-1" strike="noStrike">
              <a:latin typeface="Arial"/>
            </a:endParaRPr>
          </a:p>
          <a:p>
            <a:pPr>
              <a:lnSpc>
                <a:spcPct val="90000"/>
              </a:lnSpc>
              <a:spcAft>
                <a:spcPts val="601"/>
              </a:spcAft>
              <a:buNone/>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524880" y="620280"/>
            <a:ext cx="3808080" cy="5504400"/>
          </a:xfrm>
          <a:prstGeom prst="rect">
            <a:avLst/>
          </a:prstGeom>
          <a:noFill/>
          <a:ln w="0">
            <a:noFill/>
          </a:ln>
        </p:spPr>
        <p:txBody>
          <a:bodyPr anchor="ctr">
            <a:normAutofit/>
          </a:bodyPr>
          <a:p>
            <a:pPr>
              <a:lnSpc>
                <a:spcPct val="90000"/>
              </a:lnSpc>
              <a:buNone/>
            </a:pPr>
            <a:r>
              <a:rPr b="1" lang="en-US" sz="6000" spc="-1" strike="noStrike">
                <a:solidFill>
                  <a:srgbClr val="5b9bd5"/>
                </a:solidFill>
                <a:latin typeface="Bookman Old Style"/>
              </a:rPr>
              <a:t>PLAN</a:t>
            </a:r>
            <a:br>
              <a:rPr sz="6000"/>
            </a:br>
            <a:endParaRPr b="0" lang="es-ES" sz="6000" spc="-1" strike="noStrike">
              <a:solidFill>
                <a:srgbClr val="000000"/>
              </a:solidFill>
              <a:latin typeface="Calibri"/>
            </a:endParaRPr>
          </a:p>
        </p:txBody>
      </p:sp>
      <p:graphicFrame>
        <p:nvGraphicFramePr>
          <p:cNvPr id="5" name="Diagram5"/>
          <p:cNvGraphicFramePr/>
          <p:nvPr>
            <p:extLst>
              <p:ext uri="{D42A27DB-BD31-4B8C-83A1-F6EECF244321}">
                <p14:modId xmlns:p14="http://schemas.microsoft.com/office/powerpoint/2010/main" val="1514026436"/>
              </p:ext>
            </p:extLst>
          </p:nvPr>
        </p:nvGraphicFramePr>
        <p:xfrm>
          <a:off x="5093280" y="620280"/>
          <a:ext cx="6263280" cy="550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572</TotalTime>
  <Application>LibreOffice/7.3.2.2$Linux_X86_64 LibreOffice_project/30$Build-2</Application>
  <AppVersion>15.0000</AppVersion>
  <Words>430</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2021-06-30T13:43:41Z</dcterms:created>
  <dc:creator>akjoibho ali</dc:creator>
  <dc:description/>
  <dc:language>en-US</dc:language>
  <cp:lastModifiedBy/>
  <dcterms:modified xsi:type="dcterms:W3CDTF">2022-04-27T11:46:48Z</dcterms:modified>
  <cp:revision>64</cp:revision>
  <dc:subject/>
  <dc:title>MIAGE SALE (Etablissement de Formation Professionnelle Privé)</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22</vt:i4>
  </property>
</Properties>
</file>