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6" r:id="rId5"/>
    <p:sldId id="278" r:id="rId6"/>
    <p:sldId id="277" r:id="rId7"/>
    <p:sldId id="707" r:id="rId8"/>
    <p:sldId id="708" r:id="rId9"/>
    <p:sldId id="275" r:id="rId10"/>
    <p:sldId id="274" r:id="rId11"/>
    <p:sldId id="709" r:id="rId12"/>
    <p:sldId id="260" r:id="rId13"/>
    <p:sldId id="273" r:id="rId14"/>
    <p:sldId id="7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7B9A5F"/>
    <a:srgbClr val="FCB970"/>
    <a:srgbClr val="6CA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4D02C-1832-43AB-A763-A25F0CD55B45}" type="datetimeFigureOut">
              <a:rPr lang="es-PE" smtClean="0"/>
              <a:t>30/07/2021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E1A2-99DB-4622-92E1-F84D1C8AEF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F13F-7E5A-46F8-9554-5357CEA515F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0BAD-D945-47CF-A0D6-45454E0E3E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quibase.org/get-started/database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liquibase.org/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39CF3DB-C9B4-44BB-BD0F-88905306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21" y="1777514"/>
            <a:ext cx="6621179" cy="4416326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84494" y="1245384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20921" y="1333598"/>
            <a:ext cx="1032378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2400" b="1" spc="-5" dirty="0">
                <a:solidFill>
                  <a:srgbClr val="1E499C"/>
                </a:solidFill>
                <a:latin typeface="Tahoma"/>
                <a:cs typeface="Tahoma"/>
              </a:rPr>
              <a:t>DATABASE REFACTORING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E28313B-6D59-44AF-952A-4230CF55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486"/>
            <a:ext cx="10515600" cy="3735477"/>
          </a:xfrm>
        </p:spPr>
        <p:txBody>
          <a:bodyPr>
            <a:normAutofit fontScale="92500" lnSpcReduction="10000"/>
          </a:bodyPr>
          <a:lstStyle/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REQUISITOS: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JDK 1.8+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MySQL 5.5+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Editor de texto preferido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Línea de comandos (Git </a:t>
            </a:r>
            <a:r>
              <a:rPr lang="es-PE" sz="1800" b="1" spc="-5" dirty="0" err="1">
                <a:solidFill>
                  <a:srgbClr val="1E499C"/>
                </a:solidFill>
                <a:latin typeface="Tahoma"/>
                <a:cs typeface="Tahoma"/>
              </a:rPr>
              <a:t>Bash</a:t>
            </a:r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)</a:t>
            </a:r>
          </a:p>
          <a:p>
            <a:endParaRPr lang="es-PE" sz="1800" b="1" spc="-5" dirty="0">
              <a:solidFill>
                <a:srgbClr val="1E499C"/>
              </a:solidFill>
              <a:latin typeface="Tahoma"/>
              <a:cs typeface="Tahoma"/>
            </a:endParaRPr>
          </a:p>
          <a:p>
            <a:endParaRPr lang="es-PE" sz="1800" b="1" spc="-5" dirty="0">
              <a:solidFill>
                <a:srgbClr val="1E499C"/>
              </a:solidFill>
              <a:latin typeface="Tahoma"/>
              <a:cs typeface="Tahoma"/>
            </a:endParaRP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Presentado por: Hans </a:t>
            </a:r>
            <a:r>
              <a:rPr lang="es-PE" sz="1800" b="1" spc="-5" dirty="0" err="1">
                <a:solidFill>
                  <a:srgbClr val="1E499C"/>
                </a:solidFill>
                <a:latin typeface="Tahoma"/>
                <a:cs typeface="Tahoma"/>
              </a:rPr>
              <a:t>Villaizan</a:t>
            </a:r>
            <a:endParaRPr lang="es-PE" sz="1800" b="1" spc="-5" dirty="0">
              <a:solidFill>
                <a:srgbClr val="1E499C"/>
              </a:solidFill>
              <a:latin typeface="Tahoma"/>
              <a:cs typeface="Tahoma"/>
            </a:endParaRPr>
          </a:p>
          <a:p>
            <a:endParaRPr lang="es-PE" sz="1800" b="1" spc="-5" dirty="0">
              <a:solidFill>
                <a:srgbClr val="1E499C"/>
              </a:solidFill>
              <a:latin typeface="Tahoma"/>
              <a:cs typeface="Tahoma"/>
            </a:endParaRPr>
          </a:p>
          <a:p>
            <a:endParaRPr lang="es-PE" sz="1800" b="1" spc="-5" dirty="0">
              <a:solidFill>
                <a:srgbClr val="1E499C"/>
              </a:solidFill>
              <a:latin typeface="Tahoma"/>
              <a:cs typeface="Tahoma"/>
            </a:endParaRP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En breve comenzamos…</a:t>
            </a:r>
          </a:p>
          <a:p>
            <a:endParaRPr lang="es-P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P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s-P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788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CONCEPTOS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EF81F1D-9E8B-4E55-BFD6-A3AD2241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3482"/>
              </p:ext>
            </p:extLst>
          </p:nvPr>
        </p:nvGraphicFramePr>
        <p:xfrm>
          <a:off x="953729" y="1788947"/>
          <a:ext cx="10481187" cy="4090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3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7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Concepto</a:t>
                      </a:r>
                      <a:endParaRPr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b="1" spc="-5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Descripción</a:t>
                      </a:r>
                      <a:endParaRPr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PE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ChangeSet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Conjunto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cambios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necesitan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aplicados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 una BD. Liquibase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ejecucion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cambios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PE" sz="1800" noProof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ChangeSet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2682953767"/>
                  </a:ext>
                </a:extLst>
              </a:tr>
              <a:tr h="671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PE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20"/>
                        </a:spcBef>
                        <a:tabLst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cambio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describe una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operación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necesita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aplicada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Liquibase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cambios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“create table”, “drop column”.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PE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Changelog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archivo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contiene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changeSets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necesitan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aplicados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llamado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Changelog.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archivos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changelog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pueden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SQL, YAML, XML o JSON.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2160193639"/>
                  </a:ext>
                </a:extLst>
              </a:tr>
              <a:tr h="671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PE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Utilizadas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para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ejecución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changelogs o changeset. Son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utilizados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para definer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la BD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sobre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cuales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necesiten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ejecutar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los changeset o changelog.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3615085679"/>
                  </a:ext>
                </a:extLst>
              </a:tr>
              <a:tr h="983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PE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76213" indent="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changeset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puede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etiquetado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 un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contexto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evalua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expression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tiempo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ejecución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para un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contexto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especifico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(dev, cert, prod). 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podría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comparar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contexto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 variables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entorno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392049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2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DATABASE CHANGELOG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A275760-BD8A-4366-9D31-127D4E057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94114"/>
            <a:ext cx="12192000" cy="29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REQUISITOS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s-PE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lang="es-PE"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00BEE0C2-904B-481E-A231-4ED8B4CAF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38291"/>
              </p:ext>
            </p:extLst>
          </p:nvPr>
        </p:nvGraphicFramePr>
        <p:xfrm>
          <a:off x="1778835" y="1887794"/>
          <a:ext cx="9191907" cy="3165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Requisitos</a:t>
                      </a:r>
                      <a:endParaRPr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s-PE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Descripción </a:t>
                      </a:r>
                      <a:endParaRPr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Liquibase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https://www.liquibase.org/download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3824135236"/>
                  </a:ext>
                </a:extLst>
              </a:tr>
              <a:tr h="633052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MySQL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https://dev.mysql.com/downloads/installer/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359452697"/>
                  </a:ext>
                </a:extLst>
              </a:tr>
              <a:tr h="6330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Source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https://github.com/ezkyluz/database-refactoring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MySQL </a:t>
                      </a:r>
                      <a:r>
                        <a:rPr lang="es-PE" sz="18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Connector</a:t>
                      </a: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https://mvnrepository.com/artifact/mysql/mysql-connector-java</a:t>
                      </a:r>
                      <a:endParaRPr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28382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221" y="3207283"/>
            <a:ext cx="4162922" cy="2898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PRACTICA</a:t>
            </a:r>
            <a:endParaRPr lang="es-CO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F65438D-984A-4684-83A6-88F8F3A0DC6D}"/>
              </a:ext>
            </a:extLst>
          </p:cNvPr>
          <p:cNvSpPr txBox="1"/>
          <p:nvPr/>
        </p:nvSpPr>
        <p:spPr>
          <a:xfrm>
            <a:off x="1003503" y="1873707"/>
            <a:ext cx="10351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19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221" y="3207283"/>
            <a:ext cx="4162922" cy="2898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GRACIAS</a:t>
            </a:r>
            <a:endParaRPr lang="es-CO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F65438D-984A-4684-83A6-88F8F3A0DC6D}"/>
              </a:ext>
            </a:extLst>
          </p:cNvPr>
          <p:cNvSpPr txBox="1"/>
          <p:nvPr/>
        </p:nvSpPr>
        <p:spPr>
          <a:xfrm>
            <a:off x="1003503" y="1873707"/>
            <a:ext cx="10351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61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AGENDA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A318FDE-AE61-49AA-98AB-987B4810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DATABASE REFACTORING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DATABASE SMELL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CATEGORIAS DE REFACTORING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PROCESO REFACTORING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POR QUE LIQUIBASE?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CONCEPTOS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DATABASE CHANGELOG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REQUISITOS</a:t>
            </a:r>
          </a:p>
          <a:p>
            <a:r>
              <a:rPr lang="es-PE" sz="1800" b="1" spc="-5" dirty="0">
                <a:solidFill>
                  <a:srgbClr val="1E499C"/>
                </a:solidFill>
                <a:latin typeface="Tahoma"/>
                <a:cs typeface="Tahoma"/>
              </a:rPr>
              <a:t>PRACTICA</a:t>
            </a:r>
            <a:endParaRPr lang="es-P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458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DATABASE REFACTORING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F710C0F-7420-48EA-9950-1364214D3886}"/>
              </a:ext>
            </a:extLst>
          </p:cNvPr>
          <p:cNvSpPr txBox="1"/>
          <p:nvPr/>
        </p:nvSpPr>
        <p:spPr>
          <a:xfrm>
            <a:off x="1003503" y="1873707"/>
            <a:ext cx="1035113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REFACTORING:</a:t>
            </a: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Cambios pequeños, en el código para mejorar su diseño, haciendo fácil trabajar con el. </a:t>
            </a: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aspecto principal del </a:t>
            </a:r>
            <a:r>
              <a:rPr lang="es-PE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</a:t>
            </a: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 que mantiene el comportamiento, no agrega ni elimina nada.</a:t>
            </a: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REFACTORING</a:t>
            </a: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Cambios simples al esquema de BD que mejora su diseño, manteniendo el </a:t>
            </a:r>
            <a:r>
              <a:rPr lang="es-PE" b="1" i="1" u="sng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comportamiento y la información</a:t>
            </a: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 se puede añadir funcionalidad o romper la existente.</a:t>
            </a: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puede hacer cambios en una tabla, vista, sin embargo debe asegurarse también los sistemas que interactúan y/o están acoplados. Se debe ser muy cuidadoso.</a:t>
            </a:r>
          </a:p>
        </p:txBody>
      </p:sp>
    </p:spTree>
    <p:extLst>
      <p:ext uri="{BB962C8B-B14F-4D97-AF65-F5344CB8AC3E}">
        <p14:creationId xmlns:p14="http://schemas.microsoft.com/office/powerpoint/2010/main" val="123870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DATABASE REFACTORING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DC25E52F-C338-4D3B-9870-CCCB864B662E}"/>
              </a:ext>
            </a:extLst>
          </p:cNvPr>
          <p:cNvGrpSpPr/>
          <p:nvPr/>
        </p:nvGrpSpPr>
        <p:grpSpPr>
          <a:xfrm>
            <a:off x="3314290" y="1827673"/>
            <a:ext cx="4883150" cy="4540250"/>
            <a:chOff x="787400" y="1660525"/>
            <a:chExt cx="4883150" cy="4540250"/>
          </a:xfrm>
        </p:grpSpPr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B48F96CE-17F4-417A-A5B1-C40E654E2DF9}"/>
                </a:ext>
              </a:extLst>
            </p:cNvPr>
            <p:cNvSpPr/>
            <p:nvPr/>
          </p:nvSpPr>
          <p:spPr>
            <a:xfrm>
              <a:off x="1871269" y="193192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3" name="Shape 2748">
              <a:extLst>
                <a:ext uri="{FF2B5EF4-FFF2-40B4-BE49-F238E27FC236}">
                  <a16:creationId xmlns:a16="http://schemas.microsoft.com/office/drawing/2014/main" id="{B2FD26C4-12F3-4329-BD72-521DF13BD9A0}"/>
                </a:ext>
              </a:extLst>
            </p:cNvPr>
            <p:cNvSpPr/>
            <p:nvPr/>
          </p:nvSpPr>
          <p:spPr>
            <a:xfrm>
              <a:off x="4414970" y="1950585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85611F40-130C-4645-885C-358188129461}"/>
                </a:ext>
              </a:extLst>
            </p:cNvPr>
            <p:cNvSpPr/>
            <p:nvPr/>
          </p:nvSpPr>
          <p:spPr>
            <a:xfrm>
              <a:off x="1045777" y="425883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5" name="Shape 2543">
              <a:extLst>
                <a:ext uri="{FF2B5EF4-FFF2-40B4-BE49-F238E27FC236}">
                  <a16:creationId xmlns:a16="http://schemas.microsoft.com/office/drawing/2014/main" id="{C5482FDF-AC9A-443A-BCF9-9FF5FF5B8D24}"/>
                </a:ext>
              </a:extLst>
            </p:cNvPr>
            <p:cNvSpPr/>
            <p:nvPr/>
          </p:nvSpPr>
          <p:spPr>
            <a:xfrm>
              <a:off x="3123272" y="570114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" name="Shape 2784">
              <a:extLst>
                <a:ext uri="{FF2B5EF4-FFF2-40B4-BE49-F238E27FC236}">
                  <a16:creationId xmlns:a16="http://schemas.microsoft.com/office/drawing/2014/main" id="{74ACF7F0-D254-4F4D-B79E-18CBE0FE46B0}"/>
                </a:ext>
              </a:extLst>
            </p:cNvPr>
            <p:cNvSpPr/>
            <p:nvPr/>
          </p:nvSpPr>
          <p:spPr>
            <a:xfrm>
              <a:off x="5151554" y="4296157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B1E24FD7-1CB5-40BA-988C-4C3DFBFE5B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7400" y="1660525"/>
              <a:ext cx="4883150" cy="4540250"/>
              <a:chOff x="496" y="1046"/>
              <a:chExt cx="3076" cy="2860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5D1110DB-53B7-4337-A30B-D539C1B24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" y="1074"/>
                <a:ext cx="2852" cy="2651"/>
              </a:xfrm>
              <a:custGeom>
                <a:avLst/>
                <a:gdLst>
                  <a:gd name="T0" fmla="*/ 674 w 1669"/>
                  <a:gd name="T1" fmla="*/ 1538 h 1551"/>
                  <a:gd name="T2" fmla="*/ 1024 w 1669"/>
                  <a:gd name="T3" fmla="*/ 1532 h 1551"/>
                  <a:gd name="T4" fmla="*/ 632 w 1669"/>
                  <a:gd name="T5" fmla="*/ 1530 h 1551"/>
                  <a:gd name="T6" fmla="*/ 1072 w 1669"/>
                  <a:gd name="T7" fmla="*/ 1528 h 1551"/>
                  <a:gd name="T8" fmla="*/ 571 w 1669"/>
                  <a:gd name="T9" fmla="*/ 1520 h 1551"/>
                  <a:gd name="T10" fmla="*/ 1120 w 1669"/>
                  <a:gd name="T11" fmla="*/ 1506 h 1551"/>
                  <a:gd name="T12" fmla="*/ 1176 w 1669"/>
                  <a:gd name="T13" fmla="*/ 1476 h 1551"/>
                  <a:gd name="T14" fmla="*/ 459 w 1669"/>
                  <a:gd name="T15" fmla="*/ 1469 h 1551"/>
                  <a:gd name="T16" fmla="*/ 1236 w 1669"/>
                  <a:gd name="T17" fmla="*/ 1456 h 1551"/>
                  <a:gd name="T18" fmla="*/ 421 w 1669"/>
                  <a:gd name="T19" fmla="*/ 1450 h 1551"/>
                  <a:gd name="T20" fmla="*/ 1279 w 1669"/>
                  <a:gd name="T21" fmla="*/ 1439 h 1551"/>
                  <a:gd name="T22" fmla="*/ 363 w 1669"/>
                  <a:gd name="T23" fmla="*/ 1423 h 1551"/>
                  <a:gd name="T24" fmla="*/ 1321 w 1669"/>
                  <a:gd name="T25" fmla="*/ 1405 h 1551"/>
                  <a:gd name="T26" fmla="*/ 1368 w 1669"/>
                  <a:gd name="T27" fmla="*/ 1362 h 1551"/>
                  <a:gd name="T28" fmla="*/ 271 w 1669"/>
                  <a:gd name="T29" fmla="*/ 1356 h 1551"/>
                  <a:gd name="T30" fmla="*/ 1410 w 1669"/>
                  <a:gd name="T31" fmla="*/ 1326 h 1551"/>
                  <a:gd name="T32" fmla="*/ 239 w 1669"/>
                  <a:gd name="T33" fmla="*/ 1307 h 1551"/>
                  <a:gd name="T34" fmla="*/ 1460 w 1669"/>
                  <a:gd name="T35" fmla="*/ 1296 h 1551"/>
                  <a:gd name="T36" fmla="*/ 201 w 1669"/>
                  <a:gd name="T37" fmla="*/ 1266 h 1551"/>
                  <a:gd name="T38" fmla="*/ 1498 w 1669"/>
                  <a:gd name="T39" fmla="*/ 1253 h 1551"/>
                  <a:gd name="T40" fmla="*/ 165 w 1669"/>
                  <a:gd name="T41" fmla="*/ 1223 h 1551"/>
                  <a:gd name="T42" fmla="*/ 1532 w 1669"/>
                  <a:gd name="T43" fmla="*/ 1208 h 1551"/>
                  <a:gd name="T44" fmla="*/ 131 w 1669"/>
                  <a:gd name="T45" fmla="*/ 1187 h 1551"/>
                  <a:gd name="T46" fmla="*/ 1557 w 1669"/>
                  <a:gd name="T47" fmla="*/ 1163 h 1551"/>
                  <a:gd name="T48" fmla="*/ 92 w 1669"/>
                  <a:gd name="T49" fmla="*/ 1136 h 1551"/>
                  <a:gd name="T50" fmla="*/ 1652 w 1669"/>
                  <a:gd name="T51" fmla="*/ 899 h 1551"/>
                  <a:gd name="T52" fmla="*/ 1653 w 1669"/>
                  <a:gd name="T53" fmla="*/ 836 h 1551"/>
                  <a:gd name="T54" fmla="*/ 15 w 1669"/>
                  <a:gd name="T55" fmla="*/ 809 h 1551"/>
                  <a:gd name="T56" fmla="*/ 1662 w 1669"/>
                  <a:gd name="T57" fmla="*/ 771 h 1551"/>
                  <a:gd name="T58" fmla="*/ 1655 w 1669"/>
                  <a:gd name="T59" fmla="*/ 780 h 1551"/>
                  <a:gd name="T60" fmla="*/ 7 w 1669"/>
                  <a:gd name="T61" fmla="*/ 760 h 1551"/>
                  <a:gd name="T62" fmla="*/ 11 w 1669"/>
                  <a:gd name="T63" fmla="*/ 703 h 1551"/>
                  <a:gd name="T64" fmla="*/ 1646 w 1669"/>
                  <a:gd name="T65" fmla="*/ 667 h 1551"/>
                  <a:gd name="T66" fmla="*/ 14 w 1669"/>
                  <a:gd name="T67" fmla="*/ 639 h 1551"/>
                  <a:gd name="T68" fmla="*/ 1649 w 1669"/>
                  <a:gd name="T69" fmla="*/ 609 h 1551"/>
                  <a:gd name="T70" fmla="*/ 40 w 1669"/>
                  <a:gd name="T71" fmla="*/ 588 h 1551"/>
                  <a:gd name="T72" fmla="*/ 1629 w 1669"/>
                  <a:gd name="T73" fmla="*/ 563 h 1551"/>
                  <a:gd name="T74" fmla="*/ 51 w 1669"/>
                  <a:gd name="T75" fmla="*/ 539 h 1551"/>
                  <a:gd name="T76" fmla="*/ 1607 w 1669"/>
                  <a:gd name="T77" fmla="*/ 510 h 1551"/>
                  <a:gd name="T78" fmla="*/ 69 w 1669"/>
                  <a:gd name="T79" fmla="*/ 486 h 1551"/>
                  <a:gd name="T80" fmla="*/ 1577 w 1669"/>
                  <a:gd name="T81" fmla="*/ 455 h 1551"/>
                  <a:gd name="T82" fmla="*/ 1553 w 1669"/>
                  <a:gd name="T83" fmla="*/ 396 h 1551"/>
                  <a:gd name="T84" fmla="*/ 130 w 1669"/>
                  <a:gd name="T85" fmla="*/ 375 h 1551"/>
                  <a:gd name="T86" fmla="*/ 1531 w 1669"/>
                  <a:gd name="T87" fmla="*/ 351 h 1551"/>
                  <a:gd name="T88" fmla="*/ 164 w 1669"/>
                  <a:gd name="T89" fmla="*/ 338 h 1551"/>
                  <a:gd name="T90" fmla="*/ 1491 w 1669"/>
                  <a:gd name="T91" fmla="*/ 317 h 1551"/>
                  <a:gd name="T92" fmla="*/ 1449 w 1669"/>
                  <a:gd name="T93" fmla="*/ 272 h 1551"/>
                  <a:gd name="T94" fmla="*/ 228 w 1669"/>
                  <a:gd name="T95" fmla="*/ 244 h 1551"/>
                  <a:gd name="T96" fmla="*/ 1170 w 1669"/>
                  <a:gd name="T97" fmla="*/ 73 h 1551"/>
                  <a:gd name="T98" fmla="*/ 522 w 1669"/>
                  <a:gd name="T99" fmla="*/ 64 h 1551"/>
                  <a:gd name="T100" fmla="*/ 1131 w 1669"/>
                  <a:gd name="T101" fmla="*/ 58 h 1551"/>
                  <a:gd name="T102" fmla="*/ 569 w 1669"/>
                  <a:gd name="T103" fmla="*/ 55 h 1551"/>
                  <a:gd name="T104" fmla="*/ 616 w 1669"/>
                  <a:gd name="T105" fmla="*/ 34 h 1551"/>
                  <a:gd name="T106" fmla="*/ 1008 w 1669"/>
                  <a:gd name="T107" fmla="*/ 24 h 1551"/>
                  <a:gd name="T108" fmla="*/ 677 w 1669"/>
                  <a:gd name="T109" fmla="*/ 14 h 1551"/>
                  <a:gd name="T110" fmla="*/ 953 w 1669"/>
                  <a:gd name="T111" fmla="*/ 15 h 1551"/>
                  <a:gd name="T112" fmla="*/ 741 w 1669"/>
                  <a:gd name="T113" fmla="*/ 12 h 1551"/>
                  <a:gd name="T114" fmla="*/ 904 w 1669"/>
                  <a:gd name="T115" fmla="*/ 3 h 1551"/>
                  <a:gd name="T116" fmla="*/ 798 w 1669"/>
                  <a:gd name="T117" fmla="*/ 8 h 1551"/>
                  <a:gd name="T118" fmla="*/ 847 w 1669"/>
                  <a:gd name="T119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9" h="1551">
                    <a:moveTo>
                      <a:pt x="955" y="1545"/>
                    </a:moveTo>
                    <a:cubicBezTo>
                      <a:pt x="954" y="1541"/>
                      <a:pt x="957" y="1537"/>
                      <a:pt x="961" y="1537"/>
                    </a:cubicBezTo>
                    <a:cubicBezTo>
                      <a:pt x="961" y="1537"/>
                      <a:pt x="961" y="1537"/>
                      <a:pt x="961" y="1537"/>
                    </a:cubicBezTo>
                    <a:cubicBezTo>
                      <a:pt x="965" y="1536"/>
                      <a:pt x="968" y="1539"/>
                      <a:pt x="969" y="1543"/>
                    </a:cubicBezTo>
                    <a:cubicBezTo>
                      <a:pt x="969" y="1543"/>
                      <a:pt x="969" y="1543"/>
                      <a:pt x="969" y="1543"/>
                    </a:cubicBezTo>
                    <a:cubicBezTo>
                      <a:pt x="969" y="1547"/>
                      <a:pt x="967" y="1550"/>
                      <a:pt x="963" y="1551"/>
                    </a:cubicBezTo>
                    <a:cubicBezTo>
                      <a:pt x="963" y="1551"/>
                      <a:pt x="963" y="1551"/>
                      <a:pt x="963" y="1551"/>
                    </a:cubicBezTo>
                    <a:cubicBezTo>
                      <a:pt x="963" y="1551"/>
                      <a:pt x="962" y="1551"/>
                      <a:pt x="962" y="1551"/>
                    </a:cubicBezTo>
                    <a:cubicBezTo>
                      <a:pt x="962" y="1551"/>
                      <a:pt x="962" y="1551"/>
                      <a:pt x="962" y="1551"/>
                    </a:cubicBezTo>
                    <a:cubicBezTo>
                      <a:pt x="958" y="1551"/>
                      <a:pt x="955" y="1548"/>
                      <a:pt x="955" y="1545"/>
                    </a:cubicBezTo>
                    <a:close/>
                    <a:moveTo>
                      <a:pt x="679" y="1546"/>
                    </a:moveTo>
                    <a:cubicBezTo>
                      <a:pt x="676" y="1546"/>
                      <a:pt x="673" y="1542"/>
                      <a:pt x="674" y="1538"/>
                    </a:cubicBezTo>
                    <a:cubicBezTo>
                      <a:pt x="674" y="1538"/>
                      <a:pt x="674" y="1538"/>
                      <a:pt x="674" y="1538"/>
                    </a:cubicBezTo>
                    <a:cubicBezTo>
                      <a:pt x="674" y="1534"/>
                      <a:pt x="678" y="1532"/>
                      <a:pt x="682" y="1533"/>
                    </a:cubicBezTo>
                    <a:cubicBezTo>
                      <a:pt x="682" y="1533"/>
                      <a:pt x="682" y="1533"/>
                      <a:pt x="682" y="1533"/>
                    </a:cubicBezTo>
                    <a:cubicBezTo>
                      <a:pt x="686" y="1533"/>
                      <a:pt x="688" y="1537"/>
                      <a:pt x="688" y="1541"/>
                    </a:cubicBezTo>
                    <a:cubicBezTo>
                      <a:pt x="688" y="1541"/>
                      <a:pt x="688" y="1541"/>
                      <a:pt x="688" y="1541"/>
                    </a:cubicBezTo>
                    <a:cubicBezTo>
                      <a:pt x="687" y="1544"/>
                      <a:pt x="684" y="1547"/>
                      <a:pt x="681" y="1547"/>
                    </a:cubicBezTo>
                    <a:cubicBezTo>
                      <a:pt x="681" y="1547"/>
                      <a:pt x="681" y="1547"/>
                      <a:pt x="681" y="1547"/>
                    </a:cubicBezTo>
                    <a:cubicBezTo>
                      <a:pt x="680" y="1547"/>
                      <a:pt x="680" y="1547"/>
                      <a:pt x="679" y="1546"/>
                    </a:cubicBezTo>
                    <a:close/>
                    <a:moveTo>
                      <a:pt x="1011" y="1535"/>
                    </a:moveTo>
                    <a:cubicBezTo>
                      <a:pt x="1010" y="1532"/>
                      <a:pt x="1012" y="1528"/>
                      <a:pt x="1016" y="1527"/>
                    </a:cubicBezTo>
                    <a:cubicBezTo>
                      <a:pt x="1016" y="1527"/>
                      <a:pt x="1016" y="1527"/>
                      <a:pt x="1016" y="1527"/>
                    </a:cubicBezTo>
                    <a:cubicBezTo>
                      <a:pt x="1020" y="1526"/>
                      <a:pt x="1024" y="1529"/>
                      <a:pt x="1024" y="1532"/>
                    </a:cubicBezTo>
                    <a:cubicBezTo>
                      <a:pt x="1024" y="1532"/>
                      <a:pt x="1024" y="1532"/>
                      <a:pt x="1024" y="1532"/>
                    </a:cubicBezTo>
                    <a:cubicBezTo>
                      <a:pt x="1025" y="1536"/>
                      <a:pt x="1023" y="1540"/>
                      <a:pt x="1019" y="1541"/>
                    </a:cubicBezTo>
                    <a:cubicBezTo>
                      <a:pt x="1019" y="1541"/>
                      <a:pt x="1019" y="1541"/>
                      <a:pt x="1019" y="1541"/>
                    </a:cubicBezTo>
                    <a:cubicBezTo>
                      <a:pt x="1018" y="1541"/>
                      <a:pt x="1018" y="1541"/>
                      <a:pt x="1017" y="1541"/>
                    </a:cubicBezTo>
                    <a:cubicBezTo>
                      <a:pt x="1017" y="1541"/>
                      <a:pt x="1017" y="1541"/>
                      <a:pt x="1017" y="1541"/>
                    </a:cubicBezTo>
                    <a:cubicBezTo>
                      <a:pt x="1014" y="1541"/>
                      <a:pt x="1011" y="1539"/>
                      <a:pt x="1011" y="1535"/>
                    </a:cubicBezTo>
                    <a:close/>
                    <a:moveTo>
                      <a:pt x="624" y="1535"/>
                    </a:moveTo>
                    <a:cubicBezTo>
                      <a:pt x="620" y="1534"/>
                      <a:pt x="618" y="1530"/>
                      <a:pt x="618" y="1526"/>
                    </a:cubicBezTo>
                    <a:cubicBezTo>
                      <a:pt x="618" y="1526"/>
                      <a:pt x="618" y="1526"/>
                      <a:pt x="618" y="1526"/>
                    </a:cubicBezTo>
                    <a:cubicBezTo>
                      <a:pt x="619" y="1522"/>
                      <a:pt x="623" y="1520"/>
                      <a:pt x="627" y="1521"/>
                    </a:cubicBezTo>
                    <a:cubicBezTo>
                      <a:pt x="627" y="1521"/>
                      <a:pt x="627" y="1521"/>
                      <a:pt x="627" y="1521"/>
                    </a:cubicBezTo>
                    <a:cubicBezTo>
                      <a:pt x="631" y="1522"/>
                      <a:pt x="633" y="1526"/>
                      <a:pt x="632" y="1530"/>
                    </a:cubicBezTo>
                    <a:cubicBezTo>
                      <a:pt x="632" y="1530"/>
                      <a:pt x="632" y="1530"/>
                      <a:pt x="632" y="1530"/>
                    </a:cubicBezTo>
                    <a:cubicBezTo>
                      <a:pt x="631" y="1533"/>
                      <a:pt x="629" y="1535"/>
                      <a:pt x="625" y="1535"/>
                    </a:cubicBezTo>
                    <a:cubicBezTo>
                      <a:pt x="625" y="1535"/>
                      <a:pt x="625" y="1535"/>
                      <a:pt x="625" y="1535"/>
                    </a:cubicBezTo>
                    <a:cubicBezTo>
                      <a:pt x="625" y="1535"/>
                      <a:pt x="624" y="1535"/>
                      <a:pt x="624" y="1535"/>
                    </a:cubicBezTo>
                    <a:close/>
                    <a:moveTo>
                      <a:pt x="1066" y="1522"/>
                    </a:moveTo>
                    <a:cubicBezTo>
                      <a:pt x="1065" y="1519"/>
                      <a:pt x="1067" y="1515"/>
                      <a:pt x="1070" y="1514"/>
                    </a:cubicBezTo>
                    <a:cubicBezTo>
                      <a:pt x="1070" y="1514"/>
                      <a:pt x="1070" y="1514"/>
                      <a:pt x="1070" y="1514"/>
                    </a:cubicBezTo>
                    <a:cubicBezTo>
                      <a:pt x="1074" y="1513"/>
                      <a:pt x="1078" y="1515"/>
                      <a:pt x="1079" y="1519"/>
                    </a:cubicBezTo>
                    <a:cubicBezTo>
                      <a:pt x="1079" y="1519"/>
                      <a:pt x="1079" y="1519"/>
                      <a:pt x="1079" y="1519"/>
                    </a:cubicBezTo>
                    <a:cubicBezTo>
                      <a:pt x="1080" y="1522"/>
                      <a:pt x="1078" y="1526"/>
                      <a:pt x="1074" y="1527"/>
                    </a:cubicBezTo>
                    <a:cubicBezTo>
                      <a:pt x="1074" y="1527"/>
                      <a:pt x="1074" y="1527"/>
                      <a:pt x="1074" y="1527"/>
                    </a:cubicBezTo>
                    <a:cubicBezTo>
                      <a:pt x="1074" y="1527"/>
                      <a:pt x="1073" y="1528"/>
                      <a:pt x="1072" y="1528"/>
                    </a:cubicBezTo>
                    <a:cubicBezTo>
                      <a:pt x="1072" y="1528"/>
                      <a:pt x="1072" y="1528"/>
                      <a:pt x="1072" y="1528"/>
                    </a:cubicBezTo>
                    <a:cubicBezTo>
                      <a:pt x="1069" y="1528"/>
                      <a:pt x="1066" y="1525"/>
                      <a:pt x="1066" y="1522"/>
                    </a:cubicBezTo>
                    <a:close/>
                    <a:moveTo>
                      <a:pt x="569" y="1520"/>
                    </a:moveTo>
                    <a:cubicBezTo>
                      <a:pt x="569" y="1520"/>
                      <a:pt x="569" y="1520"/>
                      <a:pt x="569" y="1520"/>
                    </a:cubicBezTo>
                    <a:cubicBezTo>
                      <a:pt x="569" y="1520"/>
                      <a:pt x="569" y="1520"/>
                      <a:pt x="569" y="1520"/>
                    </a:cubicBezTo>
                    <a:cubicBezTo>
                      <a:pt x="565" y="1518"/>
                      <a:pt x="563" y="1514"/>
                      <a:pt x="564" y="1511"/>
                    </a:cubicBezTo>
                    <a:cubicBezTo>
                      <a:pt x="564" y="1511"/>
                      <a:pt x="564" y="1511"/>
                      <a:pt x="564" y="1511"/>
                    </a:cubicBezTo>
                    <a:cubicBezTo>
                      <a:pt x="565" y="1507"/>
                      <a:pt x="569" y="1505"/>
                      <a:pt x="573" y="1506"/>
                    </a:cubicBezTo>
                    <a:cubicBezTo>
                      <a:pt x="573" y="1506"/>
                      <a:pt x="573" y="1506"/>
                      <a:pt x="573" y="1506"/>
                    </a:cubicBezTo>
                    <a:cubicBezTo>
                      <a:pt x="577" y="1507"/>
                      <a:pt x="579" y="1511"/>
                      <a:pt x="578" y="1515"/>
                    </a:cubicBezTo>
                    <a:cubicBezTo>
                      <a:pt x="578" y="1515"/>
                      <a:pt x="578" y="1515"/>
                      <a:pt x="578" y="1515"/>
                    </a:cubicBezTo>
                    <a:cubicBezTo>
                      <a:pt x="577" y="1518"/>
                      <a:pt x="574" y="1520"/>
                      <a:pt x="571" y="1520"/>
                    </a:cubicBezTo>
                    <a:cubicBezTo>
                      <a:pt x="571" y="1520"/>
                      <a:pt x="571" y="1520"/>
                      <a:pt x="571" y="1520"/>
                    </a:cubicBezTo>
                    <a:cubicBezTo>
                      <a:pt x="570" y="1520"/>
                      <a:pt x="570" y="1520"/>
                      <a:pt x="569" y="1520"/>
                    </a:cubicBezTo>
                    <a:close/>
                    <a:moveTo>
                      <a:pt x="1120" y="1506"/>
                    </a:moveTo>
                    <a:cubicBezTo>
                      <a:pt x="1118" y="1502"/>
                      <a:pt x="1120" y="1498"/>
                      <a:pt x="1124" y="1497"/>
                    </a:cubicBezTo>
                    <a:cubicBezTo>
                      <a:pt x="1124" y="1497"/>
                      <a:pt x="1124" y="1497"/>
                      <a:pt x="1124" y="1497"/>
                    </a:cubicBezTo>
                    <a:cubicBezTo>
                      <a:pt x="1128" y="1496"/>
                      <a:pt x="1132" y="1497"/>
                      <a:pt x="1133" y="1501"/>
                    </a:cubicBezTo>
                    <a:cubicBezTo>
                      <a:pt x="1133" y="1501"/>
                      <a:pt x="1133" y="1501"/>
                      <a:pt x="1133" y="1501"/>
                    </a:cubicBezTo>
                    <a:cubicBezTo>
                      <a:pt x="1134" y="1505"/>
                      <a:pt x="1132" y="1509"/>
                      <a:pt x="1129" y="1510"/>
                    </a:cubicBezTo>
                    <a:cubicBezTo>
                      <a:pt x="1129" y="1510"/>
                      <a:pt x="1129" y="1510"/>
                      <a:pt x="1129" y="1510"/>
                    </a:cubicBezTo>
                    <a:cubicBezTo>
                      <a:pt x="1128" y="1510"/>
                      <a:pt x="1127" y="1511"/>
                      <a:pt x="1126" y="1511"/>
                    </a:cubicBezTo>
                    <a:cubicBezTo>
                      <a:pt x="1126" y="1511"/>
                      <a:pt x="1126" y="1511"/>
                      <a:pt x="1126" y="1511"/>
                    </a:cubicBezTo>
                    <a:cubicBezTo>
                      <a:pt x="1123" y="1511"/>
                      <a:pt x="1121" y="1509"/>
                      <a:pt x="1120" y="1506"/>
                    </a:cubicBezTo>
                    <a:close/>
                    <a:moveTo>
                      <a:pt x="515" y="1501"/>
                    </a:moveTo>
                    <a:cubicBezTo>
                      <a:pt x="511" y="1499"/>
                      <a:pt x="510" y="1495"/>
                      <a:pt x="511" y="1492"/>
                    </a:cubicBezTo>
                    <a:cubicBezTo>
                      <a:pt x="511" y="1492"/>
                      <a:pt x="511" y="1492"/>
                      <a:pt x="511" y="1492"/>
                    </a:cubicBezTo>
                    <a:cubicBezTo>
                      <a:pt x="512" y="1488"/>
                      <a:pt x="517" y="1486"/>
                      <a:pt x="520" y="1488"/>
                    </a:cubicBezTo>
                    <a:cubicBezTo>
                      <a:pt x="520" y="1488"/>
                      <a:pt x="520" y="1488"/>
                      <a:pt x="520" y="1488"/>
                    </a:cubicBezTo>
                    <a:cubicBezTo>
                      <a:pt x="524" y="1489"/>
                      <a:pt x="526" y="1493"/>
                      <a:pt x="524" y="1497"/>
                    </a:cubicBezTo>
                    <a:cubicBezTo>
                      <a:pt x="524" y="1497"/>
                      <a:pt x="524" y="1497"/>
                      <a:pt x="524" y="1497"/>
                    </a:cubicBezTo>
                    <a:cubicBezTo>
                      <a:pt x="523" y="1499"/>
                      <a:pt x="520" y="1501"/>
                      <a:pt x="518" y="1501"/>
                    </a:cubicBezTo>
                    <a:cubicBezTo>
                      <a:pt x="518" y="1501"/>
                      <a:pt x="518" y="1501"/>
                      <a:pt x="518" y="1501"/>
                    </a:cubicBezTo>
                    <a:cubicBezTo>
                      <a:pt x="517" y="1501"/>
                      <a:pt x="516" y="1501"/>
                      <a:pt x="515" y="1501"/>
                    </a:cubicBezTo>
                    <a:close/>
                    <a:moveTo>
                      <a:pt x="1172" y="1486"/>
                    </a:moveTo>
                    <a:cubicBezTo>
                      <a:pt x="1171" y="1482"/>
                      <a:pt x="1172" y="1478"/>
                      <a:pt x="1176" y="1476"/>
                    </a:cubicBezTo>
                    <a:cubicBezTo>
                      <a:pt x="1176" y="1476"/>
                      <a:pt x="1176" y="1476"/>
                      <a:pt x="1176" y="1476"/>
                    </a:cubicBezTo>
                    <a:cubicBezTo>
                      <a:pt x="1180" y="1475"/>
                      <a:pt x="1184" y="1477"/>
                      <a:pt x="1185" y="1480"/>
                    </a:cubicBezTo>
                    <a:cubicBezTo>
                      <a:pt x="1185" y="1480"/>
                      <a:pt x="1185" y="1480"/>
                      <a:pt x="1185" y="1480"/>
                    </a:cubicBezTo>
                    <a:cubicBezTo>
                      <a:pt x="1187" y="1484"/>
                      <a:pt x="1185" y="1488"/>
                      <a:pt x="1182" y="1489"/>
                    </a:cubicBezTo>
                    <a:cubicBezTo>
                      <a:pt x="1182" y="1489"/>
                      <a:pt x="1182" y="1489"/>
                      <a:pt x="1182" y="1489"/>
                    </a:cubicBezTo>
                    <a:cubicBezTo>
                      <a:pt x="1181" y="1490"/>
                      <a:pt x="1180" y="1490"/>
                      <a:pt x="1179" y="1490"/>
                    </a:cubicBezTo>
                    <a:cubicBezTo>
                      <a:pt x="1179" y="1490"/>
                      <a:pt x="1179" y="1490"/>
                      <a:pt x="1179" y="1490"/>
                    </a:cubicBezTo>
                    <a:cubicBezTo>
                      <a:pt x="1176" y="1490"/>
                      <a:pt x="1174" y="1488"/>
                      <a:pt x="1172" y="1486"/>
                    </a:cubicBezTo>
                    <a:close/>
                    <a:moveTo>
                      <a:pt x="463" y="1478"/>
                    </a:moveTo>
                    <a:cubicBezTo>
                      <a:pt x="463" y="1478"/>
                      <a:pt x="463" y="1478"/>
                      <a:pt x="463" y="1478"/>
                    </a:cubicBezTo>
                    <a:cubicBezTo>
                      <a:pt x="463" y="1478"/>
                      <a:pt x="463" y="1478"/>
                      <a:pt x="463" y="1478"/>
                    </a:cubicBezTo>
                    <a:cubicBezTo>
                      <a:pt x="459" y="1477"/>
                      <a:pt x="458" y="1473"/>
                      <a:pt x="459" y="1469"/>
                    </a:cubicBezTo>
                    <a:cubicBezTo>
                      <a:pt x="459" y="1469"/>
                      <a:pt x="459" y="1469"/>
                      <a:pt x="459" y="1469"/>
                    </a:cubicBezTo>
                    <a:cubicBezTo>
                      <a:pt x="461" y="1465"/>
                      <a:pt x="465" y="1464"/>
                      <a:pt x="469" y="1466"/>
                    </a:cubicBezTo>
                    <a:cubicBezTo>
                      <a:pt x="469" y="1466"/>
                      <a:pt x="469" y="1466"/>
                      <a:pt x="469" y="1466"/>
                    </a:cubicBezTo>
                    <a:cubicBezTo>
                      <a:pt x="472" y="1467"/>
                      <a:pt x="474" y="1471"/>
                      <a:pt x="472" y="1475"/>
                    </a:cubicBezTo>
                    <a:cubicBezTo>
                      <a:pt x="472" y="1475"/>
                      <a:pt x="472" y="1475"/>
                      <a:pt x="472" y="1475"/>
                    </a:cubicBezTo>
                    <a:cubicBezTo>
                      <a:pt x="471" y="1478"/>
                      <a:pt x="468" y="1479"/>
                      <a:pt x="466" y="1479"/>
                    </a:cubicBezTo>
                    <a:cubicBezTo>
                      <a:pt x="466" y="1479"/>
                      <a:pt x="466" y="1479"/>
                      <a:pt x="466" y="1479"/>
                    </a:cubicBezTo>
                    <a:cubicBezTo>
                      <a:pt x="465" y="1479"/>
                      <a:pt x="464" y="1479"/>
                      <a:pt x="463" y="1478"/>
                    </a:cubicBezTo>
                    <a:close/>
                    <a:moveTo>
                      <a:pt x="1224" y="1462"/>
                    </a:moveTo>
                    <a:cubicBezTo>
                      <a:pt x="1222" y="1459"/>
                      <a:pt x="1223" y="1455"/>
                      <a:pt x="1227" y="1453"/>
                    </a:cubicBezTo>
                    <a:cubicBezTo>
                      <a:pt x="1227" y="1453"/>
                      <a:pt x="1227" y="1453"/>
                      <a:pt x="1227" y="1453"/>
                    </a:cubicBezTo>
                    <a:cubicBezTo>
                      <a:pt x="1230" y="1451"/>
                      <a:pt x="1235" y="1452"/>
                      <a:pt x="1236" y="1456"/>
                    </a:cubicBezTo>
                    <a:cubicBezTo>
                      <a:pt x="1236" y="1456"/>
                      <a:pt x="1236" y="1456"/>
                      <a:pt x="1236" y="1456"/>
                    </a:cubicBezTo>
                    <a:cubicBezTo>
                      <a:pt x="1238" y="1459"/>
                      <a:pt x="1237" y="1464"/>
                      <a:pt x="1233" y="1465"/>
                    </a:cubicBezTo>
                    <a:cubicBezTo>
                      <a:pt x="1233" y="1465"/>
                      <a:pt x="1233" y="1465"/>
                      <a:pt x="1233" y="1465"/>
                    </a:cubicBezTo>
                    <a:cubicBezTo>
                      <a:pt x="1232" y="1466"/>
                      <a:pt x="1231" y="1466"/>
                      <a:pt x="1230" y="1466"/>
                    </a:cubicBezTo>
                    <a:cubicBezTo>
                      <a:pt x="1230" y="1466"/>
                      <a:pt x="1230" y="1466"/>
                      <a:pt x="1230" y="1466"/>
                    </a:cubicBezTo>
                    <a:cubicBezTo>
                      <a:pt x="1227" y="1466"/>
                      <a:pt x="1225" y="1465"/>
                      <a:pt x="1224" y="1462"/>
                    </a:cubicBezTo>
                    <a:close/>
                    <a:moveTo>
                      <a:pt x="412" y="1453"/>
                    </a:moveTo>
                    <a:cubicBezTo>
                      <a:pt x="408" y="1451"/>
                      <a:pt x="407" y="1446"/>
                      <a:pt x="409" y="1443"/>
                    </a:cubicBezTo>
                    <a:cubicBezTo>
                      <a:pt x="409" y="1443"/>
                      <a:pt x="409" y="1443"/>
                      <a:pt x="409" y="1443"/>
                    </a:cubicBezTo>
                    <a:cubicBezTo>
                      <a:pt x="411" y="1440"/>
                      <a:pt x="415" y="1438"/>
                      <a:pt x="419" y="1440"/>
                    </a:cubicBezTo>
                    <a:cubicBezTo>
                      <a:pt x="419" y="1440"/>
                      <a:pt x="419" y="1440"/>
                      <a:pt x="419" y="1440"/>
                    </a:cubicBezTo>
                    <a:cubicBezTo>
                      <a:pt x="422" y="1442"/>
                      <a:pt x="423" y="1446"/>
                      <a:pt x="421" y="1450"/>
                    </a:cubicBezTo>
                    <a:cubicBezTo>
                      <a:pt x="421" y="1450"/>
                      <a:pt x="421" y="1450"/>
                      <a:pt x="421" y="1450"/>
                    </a:cubicBezTo>
                    <a:cubicBezTo>
                      <a:pt x="420" y="1452"/>
                      <a:pt x="418" y="1453"/>
                      <a:pt x="415" y="1453"/>
                    </a:cubicBezTo>
                    <a:cubicBezTo>
                      <a:pt x="415" y="1453"/>
                      <a:pt x="415" y="1453"/>
                      <a:pt x="415" y="1453"/>
                    </a:cubicBezTo>
                    <a:cubicBezTo>
                      <a:pt x="414" y="1453"/>
                      <a:pt x="413" y="1453"/>
                      <a:pt x="412" y="1453"/>
                    </a:cubicBezTo>
                    <a:close/>
                    <a:moveTo>
                      <a:pt x="1273" y="1435"/>
                    </a:moveTo>
                    <a:cubicBezTo>
                      <a:pt x="1271" y="1432"/>
                      <a:pt x="1272" y="1428"/>
                      <a:pt x="1276" y="1426"/>
                    </a:cubicBezTo>
                    <a:cubicBezTo>
                      <a:pt x="1276" y="1426"/>
                      <a:pt x="1276" y="1426"/>
                      <a:pt x="1276" y="1426"/>
                    </a:cubicBezTo>
                    <a:cubicBezTo>
                      <a:pt x="1279" y="1424"/>
                      <a:pt x="1284" y="1425"/>
                      <a:pt x="1286" y="1428"/>
                    </a:cubicBezTo>
                    <a:cubicBezTo>
                      <a:pt x="1286" y="1428"/>
                      <a:pt x="1286" y="1428"/>
                      <a:pt x="1286" y="1428"/>
                    </a:cubicBezTo>
                    <a:cubicBezTo>
                      <a:pt x="1288" y="1431"/>
                      <a:pt x="1286" y="1436"/>
                      <a:pt x="1283" y="1438"/>
                    </a:cubicBezTo>
                    <a:cubicBezTo>
                      <a:pt x="1283" y="1438"/>
                      <a:pt x="1283" y="1438"/>
                      <a:pt x="1283" y="1438"/>
                    </a:cubicBezTo>
                    <a:cubicBezTo>
                      <a:pt x="1282" y="1438"/>
                      <a:pt x="1281" y="1439"/>
                      <a:pt x="1279" y="1439"/>
                    </a:cubicBezTo>
                    <a:cubicBezTo>
                      <a:pt x="1279" y="1439"/>
                      <a:pt x="1279" y="1439"/>
                      <a:pt x="1279" y="1439"/>
                    </a:cubicBezTo>
                    <a:cubicBezTo>
                      <a:pt x="1277" y="1439"/>
                      <a:pt x="1275" y="1438"/>
                      <a:pt x="1273" y="1435"/>
                    </a:cubicBezTo>
                    <a:close/>
                    <a:moveTo>
                      <a:pt x="363" y="1423"/>
                    </a:moveTo>
                    <a:cubicBezTo>
                      <a:pt x="360" y="1421"/>
                      <a:pt x="359" y="1417"/>
                      <a:pt x="361" y="1414"/>
                    </a:cubicBezTo>
                    <a:cubicBezTo>
                      <a:pt x="361" y="1414"/>
                      <a:pt x="361" y="1414"/>
                      <a:pt x="361" y="1414"/>
                    </a:cubicBezTo>
                    <a:cubicBezTo>
                      <a:pt x="363" y="1410"/>
                      <a:pt x="367" y="1409"/>
                      <a:pt x="370" y="1412"/>
                    </a:cubicBezTo>
                    <a:cubicBezTo>
                      <a:pt x="370" y="1412"/>
                      <a:pt x="370" y="1412"/>
                      <a:pt x="370" y="1412"/>
                    </a:cubicBezTo>
                    <a:cubicBezTo>
                      <a:pt x="374" y="1414"/>
                      <a:pt x="375" y="1418"/>
                      <a:pt x="373" y="1421"/>
                    </a:cubicBezTo>
                    <a:cubicBezTo>
                      <a:pt x="373" y="1421"/>
                      <a:pt x="373" y="1421"/>
                      <a:pt x="373" y="1421"/>
                    </a:cubicBezTo>
                    <a:cubicBezTo>
                      <a:pt x="371" y="1423"/>
                      <a:pt x="369" y="1425"/>
                      <a:pt x="367" y="1425"/>
                    </a:cubicBezTo>
                    <a:cubicBezTo>
                      <a:pt x="367" y="1425"/>
                      <a:pt x="367" y="1425"/>
                      <a:pt x="367" y="1425"/>
                    </a:cubicBezTo>
                    <a:cubicBezTo>
                      <a:pt x="365" y="1425"/>
                      <a:pt x="364" y="1424"/>
                      <a:pt x="363" y="1423"/>
                    </a:cubicBezTo>
                    <a:close/>
                    <a:moveTo>
                      <a:pt x="1321" y="1405"/>
                    </a:moveTo>
                    <a:cubicBezTo>
                      <a:pt x="1319" y="1402"/>
                      <a:pt x="1320" y="1398"/>
                      <a:pt x="1323" y="1395"/>
                    </a:cubicBezTo>
                    <a:cubicBezTo>
                      <a:pt x="1323" y="1395"/>
                      <a:pt x="1323" y="1395"/>
                      <a:pt x="1323" y="1395"/>
                    </a:cubicBezTo>
                    <a:cubicBezTo>
                      <a:pt x="1326" y="1393"/>
                      <a:pt x="1330" y="1394"/>
                      <a:pt x="1333" y="1397"/>
                    </a:cubicBezTo>
                    <a:cubicBezTo>
                      <a:pt x="1333" y="1397"/>
                      <a:pt x="1333" y="1397"/>
                      <a:pt x="1333" y="1397"/>
                    </a:cubicBezTo>
                    <a:cubicBezTo>
                      <a:pt x="1335" y="1400"/>
                      <a:pt x="1334" y="1405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0" y="1408"/>
                      <a:pt x="1328" y="1408"/>
                      <a:pt x="1327" y="1408"/>
                    </a:cubicBezTo>
                    <a:cubicBezTo>
                      <a:pt x="1327" y="1408"/>
                      <a:pt x="1327" y="1408"/>
                      <a:pt x="1327" y="1408"/>
                    </a:cubicBezTo>
                    <a:cubicBezTo>
                      <a:pt x="1325" y="1408"/>
                      <a:pt x="1322" y="1407"/>
                      <a:pt x="1321" y="1405"/>
                    </a:cubicBezTo>
                    <a:close/>
                    <a:moveTo>
                      <a:pt x="316" y="1391"/>
                    </a:moveTo>
                    <a:cubicBezTo>
                      <a:pt x="313" y="1389"/>
                      <a:pt x="312" y="1384"/>
                      <a:pt x="314" y="1381"/>
                    </a:cubicBezTo>
                    <a:cubicBezTo>
                      <a:pt x="314" y="1381"/>
                      <a:pt x="314" y="1381"/>
                      <a:pt x="314" y="1381"/>
                    </a:cubicBezTo>
                    <a:cubicBezTo>
                      <a:pt x="317" y="1378"/>
                      <a:pt x="321" y="1377"/>
                      <a:pt x="324" y="1380"/>
                    </a:cubicBezTo>
                    <a:cubicBezTo>
                      <a:pt x="324" y="1380"/>
                      <a:pt x="324" y="1380"/>
                      <a:pt x="324" y="1380"/>
                    </a:cubicBezTo>
                    <a:cubicBezTo>
                      <a:pt x="327" y="1382"/>
                      <a:pt x="328" y="1386"/>
                      <a:pt x="326" y="1390"/>
                    </a:cubicBezTo>
                    <a:cubicBezTo>
                      <a:pt x="326" y="1390"/>
                      <a:pt x="326" y="1390"/>
                      <a:pt x="326" y="1390"/>
                    </a:cubicBezTo>
                    <a:cubicBezTo>
                      <a:pt x="324" y="1391"/>
                      <a:pt x="322" y="1392"/>
                      <a:pt x="320" y="1392"/>
                    </a:cubicBezTo>
                    <a:cubicBezTo>
                      <a:pt x="320" y="1392"/>
                      <a:pt x="320" y="1392"/>
                      <a:pt x="320" y="1392"/>
                    </a:cubicBezTo>
                    <a:cubicBezTo>
                      <a:pt x="319" y="1392"/>
                      <a:pt x="317" y="1392"/>
                      <a:pt x="316" y="1391"/>
                    </a:cubicBezTo>
                    <a:close/>
                    <a:moveTo>
                      <a:pt x="1367" y="1372"/>
                    </a:moveTo>
                    <a:cubicBezTo>
                      <a:pt x="1364" y="1369"/>
                      <a:pt x="1365" y="1364"/>
                      <a:pt x="1368" y="1362"/>
                    </a:cubicBezTo>
                    <a:cubicBezTo>
                      <a:pt x="1368" y="1362"/>
                      <a:pt x="1368" y="1362"/>
                      <a:pt x="1368" y="1362"/>
                    </a:cubicBezTo>
                    <a:cubicBezTo>
                      <a:pt x="1371" y="1360"/>
                      <a:pt x="1375" y="1360"/>
                      <a:pt x="1378" y="1363"/>
                    </a:cubicBezTo>
                    <a:cubicBezTo>
                      <a:pt x="1378" y="1363"/>
                      <a:pt x="1378" y="1363"/>
                      <a:pt x="1378" y="1363"/>
                    </a:cubicBezTo>
                    <a:cubicBezTo>
                      <a:pt x="1380" y="1366"/>
                      <a:pt x="1380" y="1371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5" y="1374"/>
                      <a:pt x="1374" y="1375"/>
                      <a:pt x="1372" y="1375"/>
                    </a:cubicBezTo>
                    <a:cubicBezTo>
                      <a:pt x="1372" y="1375"/>
                      <a:pt x="1372" y="1375"/>
                      <a:pt x="1372" y="1375"/>
                    </a:cubicBezTo>
                    <a:cubicBezTo>
                      <a:pt x="1370" y="1375"/>
                      <a:pt x="1368" y="1374"/>
                      <a:pt x="1367" y="1372"/>
                    </a:cubicBezTo>
                    <a:close/>
                    <a:moveTo>
                      <a:pt x="271" y="1356"/>
                    </a:moveTo>
                    <a:cubicBezTo>
                      <a:pt x="271" y="1356"/>
                      <a:pt x="271" y="1356"/>
                      <a:pt x="271" y="1356"/>
                    </a:cubicBezTo>
                    <a:cubicBezTo>
                      <a:pt x="271" y="1356"/>
                      <a:pt x="271" y="1356"/>
                      <a:pt x="271" y="1356"/>
                    </a:cubicBezTo>
                    <a:cubicBezTo>
                      <a:pt x="268" y="1353"/>
                      <a:pt x="268" y="1349"/>
                      <a:pt x="271" y="1346"/>
                    </a:cubicBezTo>
                    <a:cubicBezTo>
                      <a:pt x="271" y="1346"/>
                      <a:pt x="271" y="1346"/>
                      <a:pt x="271" y="1346"/>
                    </a:cubicBezTo>
                    <a:cubicBezTo>
                      <a:pt x="273" y="1343"/>
                      <a:pt x="278" y="1342"/>
                      <a:pt x="280" y="1345"/>
                    </a:cubicBezTo>
                    <a:cubicBezTo>
                      <a:pt x="280" y="1345"/>
                      <a:pt x="280" y="1345"/>
                      <a:pt x="280" y="1345"/>
                    </a:cubicBezTo>
                    <a:cubicBezTo>
                      <a:pt x="283" y="1347"/>
                      <a:pt x="284" y="1352"/>
                      <a:pt x="281" y="1355"/>
                    </a:cubicBezTo>
                    <a:cubicBezTo>
                      <a:pt x="281" y="1355"/>
                      <a:pt x="281" y="1355"/>
                      <a:pt x="281" y="1355"/>
                    </a:cubicBezTo>
                    <a:cubicBezTo>
                      <a:pt x="280" y="1356"/>
                      <a:pt x="278" y="1357"/>
                      <a:pt x="276" y="1357"/>
                    </a:cubicBezTo>
                    <a:cubicBezTo>
                      <a:pt x="276" y="1357"/>
                      <a:pt x="276" y="1357"/>
                      <a:pt x="276" y="1357"/>
                    </a:cubicBezTo>
                    <a:cubicBezTo>
                      <a:pt x="274" y="1357"/>
                      <a:pt x="273" y="1357"/>
                      <a:pt x="271" y="1356"/>
                    </a:cubicBezTo>
                    <a:close/>
                    <a:moveTo>
                      <a:pt x="1410" y="1336"/>
                    </a:moveTo>
                    <a:cubicBezTo>
                      <a:pt x="1407" y="1333"/>
                      <a:pt x="1407" y="1328"/>
                      <a:pt x="1410" y="1326"/>
                    </a:cubicBezTo>
                    <a:cubicBezTo>
                      <a:pt x="1410" y="1326"/>
                      <a:pt x="1410" y="1326"/>
                      <a:pt x="1410" y="1326"/>
                    </a:cubicBezTo>
                    <a:cubicBezTo>
                      <a:pt x="1413" y="1323"/>
                      <a:pt x="1418" y="1323"/>
                      <a:pt x="1420" y="1326"/>
                    </a:cubicBezTo>
                    <a:cubicBezTo>
                      <a:pt x="1420" y="1326"/>
                      <a:pt x="1420" y="1326"/>
                      <a:pt x="1420" y="1326"/>
                    </a:cubicBezTo>
                    <a:cubicBezTo>
                      <a:pt x="1423" y="1329"/>
                      <a:pt x="1423" y="1333"/>
                      <a:pt x="1420" y="1336"/>
                    </a:cubicBezTo>
                    <a:cubicBezTo>
                      <a:pt x="1420" y="1336"/>
                      <a:pt x="1420" y="1336"/>
                      <a:pt x="1420" y="1336"/>
                    </a:cubicBezTo>
                    <a:cubicBezTo>
                      <a:pt x="1418" y="1337"/>
                      <a:pt x="1417" y="1338"/>
                      <a:pt x="1415" y="1338"/>
                    </a:cubicBezTo>
                    <a:cubicBezTo>
                      <a:pt x="1415" y="1338"/>
                      <a:pt x="1415" y="1338"/>
                      <a:pt x="1415" y="1338"/>
                    </a:cubicBezTo>
                    <a:cubicBezTo>
                      <a:pt x="1413" y="1338"/>
                      <a:pt x="1411" y="1337"/>
                      <a:pt x="1410" y="1336"/>
                    </a:cubicBezTo>
                    <a:close/>
                    <a:moveTo>
                      <a:pt x="229" y="1317"/>
                    </a:moveTo>
                    <a:cubicBezTo>
                      <a:pt x="227" y="1314"/>
                      <a:pt x="226" y="1310"/>
                      <a:pt x="229" y="1307"/>
                    </a:cubicBezTo>
                    <a:cubicBezTo>
                      <a:pt x="229" y="1307"/>
                      <a:pt x="229" y="1307"/>
                      <a:pt x="229" y="1307"/>
                    </a:cubicBezTo>
                    <a:cubicBezTo>
                      <a:pt x="232" y="1304"/>
                      <a:pt x="236" y="1304"/>
                      <a:pt x="239" y="1307"/>
                    </a:cubicBezTo>
                    <a:cubicBezTo>
                      <a:pt x="239" y="1307"/>
                      <a:pt x="239" y="1307"/>
                      <a:pt x="239" y="1307"/>
                    </a:cubicBezTo>
                    <a:cubicBezTo>
                      <a:pt x="242" y="1310"/>
                      <a:pt x="242" y="1314"/>
                      <a:pt x="239" y="1317"/>
                    </a:cubicBezTo>
                    <a:cubicBezTo>
                      <a:pt x="239" y="1317"/>
                      <a:pt x="239" y="1317"/>
                      <a:pt x="239" y="1317"/>
                    </a:cubicBezTo>
                    <a:cubicBezTo>
                      <a:pt x="238" y="1318"/>
                      <a:pt x="236" y="1319"/>
                      <a:pt x="234" y="1319"/>
                    </a:cubicBezTo>
                    <a:cubicBezTo>
                      <a:pt x="234" y="1319"/>
                      <a:pt x="234" y="1319"/>
                      <a:pt x="234" y="1319"/>
                    </a:cubicBezTo>
                    <a:cubicBezTo>
                      <a:pt x="232" y="1319"/>
                      <a:pt x="231" y="1318"/>
                      <a:pt x="229" y="1317"/>
                    </a:cubicBezTo>
                    <a:close/>
                    <a:moveTo>
                      <a:pt x="1450" y="1296"/>
                    </a:moveTo>
                    <a:cubicBezTo>
                      <a:pt x="1448" y="1294"/>
                      <a:pt x="1447" y="1289"/>
                      <a:pt x="1450" y="1286"/>
                    </a:cubicBezTo>
                    <a:cubicBezTo>
                      <a:pt x="1450" y="1286"/>
                      <a:pt x="1450" y="1286"/>
                      <a:pt x="1450" y="1286"/>
                    </a:cubicBezTo>
                    <a:cubicBezTo>
                      <a:pt x="1453" y="1283"/>
                      <a:pt x="1457" y="1283"/>
                      <a:pt x="1460" y="1286"/>
                    </a:cubicBezTo>
                    <a:cubicBezTo>
                      <a:pt x="1460" y="1286"/>
                      <a:pt x="1460" y="1286"/>
                      <a:pt x="1460" y="1286"/>
                    </a:cubicBezTo>
                    <a:cubicBezTo>
                      <a:pt x="1463" y="1289"/>
                      <a:pt x="1463" y="1293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59" y="1297"/>
                      <a:pt x="1457" y="1298"/>
                      <a:pt x="1455" y="1298"/>
                    </a:cubicBezTo>
                    <a:cubicBezTo>
                      <a:pt x="1455" y="1298"/>
                      <a:pt x="1455" y="1298"/>
                      <a:pt x="1455" y="1298"/>
                    </a:cubicBezTo>
                    <a:cubicBezTo>
                      <a:pt x="1453" y="1298"/>
                      <a:pt x="1452" y="1298"/>
                      <a:pt x="1450" y="1296"/>
                    </a:cubicBezTo>
                    <a:close/>
                    <a:moveTo>
                      <a:pt x="190" y="1276"/>
                    </a:moveTo>
                    <a:cubicBezTo>
                      <a:pt x="190" y="1276"/>
                      <a:pt x="190" y="1276"/>
                      <a:pt x="190" y="1276"/>
                    </a:cubicBezTo>
                    <a:cubicBezTo>
                      <a:pt x="190" y="1276"/>
                      <a:pt x="190" y="1276"/>
                      <a:pt x="190" y="1276"/>
                    </a:cubicBezTo>
                    <a:cubicBezTo>
                      <a:pt x="188" y="1273"/>
                      <a:pt x="188" y="1268"/>
                      <a:pt x="191" y="1266"/>
                    </a:cubicBezTo>
                    <a:cubicBezTo>
                      <a:pt x="191" y="1266"/>
                      <a:pt x="191" y="1266"/>
                      <a:pt x="191" y="1266"/>
                    </a:cubicBezTo>
                    <a:cubicBezTo>
                      <a:pt x="194" y="1263"/>
                      <a:pt x="198" y="1263"/>
                      <a:pt x="201" y="1266"/>
                    </a:cubicBezTo>
                    <a:cubicBezTo>
                      <a:pt x="201" y="1266"/>
                      <a:pt x="201" y="1266"/>
                      <a:pt x="201" y="1266"/>
                    </a:cubicBezTo>
                    <a:cubicBezTo>
                      <a:pt x="203" y="1269"/>
                      <a:pt x="203" y="1274"/>
                      <a:pt x="200" y="1276"/>
                    </a:cubicBezTo>
                    <a:cubicBezTo>
                      <a:pt x="200" y="1276"/>
                      <a:pt x="200" y="1276"/>
                      <a:pt x="200" y="1276"/>
                    </a:cubicBezTo>
                    <a:cubicBezTo>
                      <a:pt x="199" y="1277"/>
                      <a:pt x="197" y="1278"/>
                      <a:pt x="195" y="1278"/>
                    </a:cubicBezTo>
                    <a:cubicBezTo>
                      <a:pt x="195" y="1278"/>
                      <a:pt x="195" y="1278"/>
                      <a:pt x="195" y="1278"/>
                    </a:cubicBezTo>
                    <a:cubicBezTo>
                      <a:pt x="193" y="1278"/>
                      <a:pt x="191" y="1277"/>
                      <a:pt x="190" y="1276"/>
                    </a:cubicBezTo>
                    <a:close/>
                    <a:moveTo>
                      <a:pt x="1488" y="1254"/>
                    </a:moveTo>
                    <a:cubicBezTo>
                      <a:pt x="1485" y="1252"/>
                      <a:pt x="1485" y="1247"/>
                      <a:pt x="1487" y="1244"/>
                    </a:cubicBezTo>
                    <a:cubicBezTo>
                      <a:pt x="1487" y="1244"/>
                      <a:pt x="1487" y="1244"/>
                      <a:pt x="1487" y="1244"/>
                    </a:cubicBezTo>
                    <a:cubicBezTo>
                      <a:pt x="1489" y="1241"/>
                      <a:pt x="1494" y="1241"/>
                      <a:pt x="1497" y="1243"/>
                    </a:cubicBezTo>
                    <a:cubicBezTo>
                      <a:pt x="1497" y="1243"/>
                      <a:pt x="1497" y="1243"/>
                      <a:pt x="1497" y="1243"/>
                    </a:cubicBezTo>
                    <a:cubicBezTo>
                      <a:pt x="1500" y="1246"/>
                      <a:pt x="1500" y="1250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7" y="1255"/>
                      <a:pt x="1494" y="1256"/>
                      <a:pt x="1492" y="1256"/>
                    </a:cubicBezTo>
                    <a:cubicBezTo>
                      <a:pt x="1492" y="1256"/>
                      <a:pt x="1492" y="1256"/>
                      <a:pt x="1492" y="1256"/>
                    </a:cubicBezTo>
                    <a:cubicBezTo>
                      <a:pt x="1491" y="1256"/>
                      <a:pt x="1489" y="1255"/>
                      <a:pt x="1488" y="1254"/>
                    </a:cubicBezTo>
                    <a:close/>
                    <a:moveTo>
                      <a:pt x="154" y="1231"/>
                    </a:moveTo>
                    <a:cubicBezTo>
                      <a:pt x="154" y="1231"/>
                      <a:pt x="154" y="1231"/>
                      <a:pt x="154" y="1231"/>
                    </a:cubicBezTo>
                    <a:cubicBezTo>
                      <a:pt x="154" y="1231"/>
                      <a:pt x="154" y="1231"/>
                      <a:pt x="154" y="1231"/>
                    </a:cubicBezTo>
                    <a:cubicBezTo>
                      <a:pt x="152" y="1228"/>
                      <a:pt x="152" y="1224"/>
                      <a:pt x="155" y="1222"/>
                    </a:cubicBezTo>
                    <a:cubicBezTo>
                      <a:pt x="155" y="1222"/>
                      <a:pt x="155" y="1222"/>
                      <a:pt x="155" y="1222"/>
                    </a:cubicBezTo>
                    <a:cubicBezTo>
                      <a:pt x="158" y="1219"/>
                      <a:pt x="163" y="1220"/>
                      <a:pt x="165" y="1223"/>
                    </a:cubicBezTo>
                    <a:cubicBezTo>
                      <a:pt x="165" y="1223"/>
                      <a:pt x="165" y="1223"/>
                      <a:pt x="165" y="1223"/>
                    </a:cubicBezTo>
                    <a:cubicBezTo>
                      <a:pt x="168" y="1226"/>
                      <a:pt x="167" y="1230"/>
                      <a:pt x="164" y="1233"/>
                    </a:cubicBezTo>
                    <a:cubicBezTo>
                      <a:pt x="164" y="1233"/>
                      <a:pt x="164" y="1233"/>
                      <a:pt x="164" y="1233"/>
                    </a:cubicBezTo>
                    <a:cubicBezTo>
                      <a:pt x="163" y="1234"/>
                      <a:pt x="161" y="1234"/>
                      <a:pt x="160" y="1234"/>
                    </a:cubicBezTo>
                    <a:cubicBezTo>
                      <a:pt x="160" y="1234"/>
                      <a:pt x="160" y="1234"/>
                      <a:pt x="160" y="1234"/>
                    </a:cubicBezTo>
                    <a:cubicBezTo>
                      <a:pt x="157" y="1234"/>
                      <a:pt x="155" y="1233"/>
                      <a:pt x="154" y="1231"/>
                    </a:cubicBezTo>
                    <a:close/>
                    <a:moveTo>
                      <a:pt x="1523" y="1210"/>
                    </a:moveTo>
                    <a:cubicBezTo>
                      <a:pt x="1519" y="1207"/>
                      <a:pt x="1519" y="1203"/>
                      <a:pt x="1521" y="1200"/>
                    </a:cubicBezTo>
                    <a:cubicBezTo>
                      <a:pt x="1521" y="1200"/>
                      <a:pt x="1521" y="1200"/>
                      <a:pt x="1521" y="1200"/>
                    </a:cubicBezTo>
                    <a:cubicBezTo>
                      <a:pt x="1523" y="1197"/>
                      <a:pt x="1527" y="1196"/>
                      <a:pt x="1531" y="1198"/>
                    </a:cubicBezTo>
                    <a:cubicBezTo>
                      <a:pt x="1531" y="1198"/>
                      <a:pt x="1531" y="1198"/>
                      <a:pt x="1531" y="1198"/>
                    </a:cubicBezTo>
                    <a:cubicBezTo>
                      <a:pt x="1534" y="1200"/>
                      <a:pt x="1535" y="1205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1" y="1210"/>
                      <a:pt x="1529" y="1211"/>
                      <a:pt x="1527" y="1211"/>
                    </a:cubicBezTo>
                    <a:cubicBezTo>
                      <a:pt x="1527" y="1211"/>
                      <a:pt x="1527" y="1211"/>
                      <a:pt x="1527" y="1211"/>
                    </a:cubicBezTo>
                    <a:cubicBezTo>
                      <a:pt x="1525" y="1211"/>
                      <a:pt x="1524" y="1210"/>
                      <a:pt x="1523" y="1210"/>
                    </a:cubicBezTo>
                    <a:close/>
                    <a:moveTo>
                      <a:pt x="121" y="1185"/>
                    </a:moveTo>
                    <a:cubicBezTo>
                      <a:pt x="119" y="1182"/>
                      <a:pt x="120" y="1177"/>
                      <a:pt x="123" y="1175"/>
                    </a:cubicBezTo>
                    <a:cubicBezTo>
                      <a:pt x="123" y="1175"/>
                      <a:pt x="123" y="1175"/>
                      <a:pt x="123" y="1175"/>
                    </a:cubicBezTo>
                    <a:cubicBezTo>
                      <a:pt x="126" y="1173"/>
                      <a:pt x="131" y="1174"/>
                      <a:pt x="133" y="1177"/>
                    </a:cubicBezTo>
                    <a:cubicBezTo>
                      <a:pt x="133" y="1177"/>
                      <a:pt x="133" y="1177"/>
                      <a:pt x="133" y="1177"/>
                    </a:cubicBezTo>
                    <a:cubicBezTo>
                      <a:pt x="135" y="1180"/>
                      <a:pt x="134" y="1185"/>
                      <a:pt x="131" y="1187"/>
                    </a:cubicBezTo>
                    <a:cubicBezTo>
                      <a:pt x="131" y="1187"/>
                      <a:pt x="131" y="1187"/>
                      <a:pt x="131" y="1187"/>
                    </a:cubicBezTo>
                    <a:cubicBezTo>
                      <a:pt x="130" y="1188"/>
                      <a:pt x="128" y="1188"/>
                      <a:pt x="127" y="1188"/>
                    </a:cubicBezTo>
                    <a:cubicBezTo>
                      <a:pt x="127" y="1188"/>
                      <a:pt x="127" y="1188"/>
                      <a:pt x="127" y="1188"/>
                    </a:cubicBezTo>
                    <a:cubicBezTo>
                      <a:pt x="125" y="1188"/>
                      <a:pt x="122" y="1187"/>
                      <a:pt x="121" y="1185"/>
                    </a:cubicBezTo>
                    <a:close/>
                    <a:moveTo>
                      <a:pt x="1554" y="1163"/>
                    </a:moveTo>
                    <a:cubicBezTo>
                      <a:pt x="1550" y="1160"/>
                      <a:pt x="1549" y="1156"/>
                      <a:pt x="1551" y="1153"/>
                    </a:cubicBezTo>
                    <a:cubicBezTo>
                      <a:pt x="1551" y="1153"/>
                      <a:pt x="1551" y="1153"/>
                      <a:pt x="1551" y="1153"/>
                    </a:cubicBezTo>
                    <a:cubicBezTo>
                      <a:pt x="1553" y="1149"/>
                      <a:pt x="1558" y="1148"/>
                      <a:pt x="1561" y="1150"/>
                    </a:cubicBezTo>
                    <a:cubicBezTo>
                      <a:pt x="1561" y="1150"/>
                      <a:pt x="1561" y="1150"/>
                      <a:pt x="1561" y="1150"/>
                    </a:cubicBezTo>
                    <a:cubicBezTo>
                      <a:pt x="1564" y="1152"/>
                      <a:pt x="1565" y="1157"/>
                      <a:pt x="1563" y="1160"/>
                    </a:cubicBezTo>
                    <a:cubicBezTo>
                      <a:pt x="1563" y="1160"/>
                      <a:pt x="1563" y="1160"/>
                      <a:pt x="1563" y="1160"/>
                    </a:cubicBezTo>
                    <a:cubicBezTo>
                      <a:pt x="1562" y="1162"/>
                      <a:pt x="1560" y="1163"/>
                      <a:pt x="1557" y="1163"/>
                    </a:cubicBezTo>
                    <a:cubicBezTo>
                      <a:pt x="1557" y="1163"/>
                      <a:pt x="1557" y="1163"/>
                      <a:pt x="1557" y="1163"/>
                    </a:cubicBezTo>
                    <a:cubicBezTo>
                      <a:pt x="1556" y="1163"/>
                      <a:pt x="1555" y="1163"/>
                      <a:pt x="1554" y="1163"/>
                    </a:cubicBezTo>
                    <a:close/>
                    <a:moveTo>
                      <a:pt x="92" y="1136"/>
                    </a:moveTo>
                    <a:cubicBezTo>
                      <a:pt x="90" y="1133"/>
                      <a:pt x="91" y="1128"/>
                      <a:pt x="95" y="1126"/>
                    </a:cubicBezTo>
                    <a:cubicBezTo>
                      <a:pt x="95" y="1126"/>
                      <a:pt x="95" y="1126"/>
                      <a:pt x="95" y="1126"/>
                    </a:cubicBezTo>
                    <a:cubicBezTo>
                      <a:pt x="98" y="1125"/>
                      <a:pt x="102" y="1126"/>
                      <a:pt x="104" y="1129"/>
                    </a:cubicBezTo>
                    <a:cubicBezTo>
                      <a:pt x="104" y="1129"/>
                      <a:pt x="104" y="1129"/>
                      <a:pt x="104" y="1129"/>
                    </a:cubicBezTo>
                    <a:cubicBezTo>
                      <a:pt x="106" y="1133"/>
                      <a:pt x="105" y="1137"/>
                      <a:pt x="101" y="1139"/>
                    </a:cubicBezTo>
                    <a:cubicBezTo>
                      <a:pt x="101" y="1139"/>
                      <a:pt x="101" y="1139"/>
                      <a:pt x="101" y="1139"/>
                    </a:cubicBezTo>
                    <a:cubicBezTo>
                      <a:pt x="100" y="1139"/>
                      <a:pt x="99" y="1140"/>
                      <a:pt x="98" y="1140"/>
                    </a:cubicBezTo>
                    <a:cubicBezTo>
                      <a:pt x="98" y="1140"/>
                      <a:pt x="98" y="1140"/>
                      <a:pt x="98" y="1140"/>
                    </a:cubicBezTo>
                    <a:cubicBezTo>
                      <a:pt x="95" y="1140"/>
                      <a:pt x="93" y="1138"/>
                      <a:pt x="92" y="1136"/>
                    </a:cubicBezTo>
                    <a:close/>
                    <a:moveTo>
                      <a:pt x="1652" y="899"/>
                    </a:moveTo>
                    <a:cubicBezTo>
                      <a:pt x="1648" y="899"/>
                      <a:pt x="1646" y="895"/>
                      <a:pt x="1646" y="891"/>
                    </a:cubicBezTo>
                    <a:cubicBezTo>
                      <a:pt x="1646" y="891"/>
                      <a:pt x="1646" y="891"/>
                      <a:pt x="1646" y="891"/>
                    </a:cubicBezTo>
                    <a:cubicBezTo>
                      <a:pt x="1647" y="888"/>
                      <a:pt x="1651" y="885"/>
                      <a:pt x="1654" y="886"/>
                    </a:cubicBezTo>
                    <a:cubicBezTo>
                      <a:pt x="1654" y="886"/>
                      <a:pt x="1654" y="886"/>
                      <a:pt x="1654" y="886"/>
                    </a:cubicBezTo>
                    <a:cubicBezTo>
                      <a:pt x="1658" y="886"/>
                      <a:pt x="1661" y="890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7"/>
                      <a:pt x="1657" y="900"/>
                      <a:pt x="1653" y="900"/>
                    </a:cubicBezTo>
                    <a:cubicBezTo>
                      <a:pt x="1653" y="900"/>
                      <a:pt x="1653" y="900"/>
                      <a:pt x="1653" y="900"/>
                    </a:cubicBezTo>
                    <a:cubicBezTo>
                      <a:pt x="1653" y="900"/>
                      <a:pt x="1653" y="900"/>
                      <a:pt x="1652" y="899"/>
                    </a:cubicBezTo>
                    <a:close/>
                    <a:moveTo>
                      <a:pt x="5" y="866"/>
                    </a:moveTo>
                    <a:cubicBezTo>
                      <a:pt x="5" y="862"/>
                      <a:pt x="7" y="859"/>
                      <a:pt x="11" y="858"/>
                    </a:cubicBezTo>
                    <a:cubicBezTo>
                      <a:pt x="11" y="858"/>
                      <a:pt x="11" y="858"/>
                      <a:pt x="11" y="858"/>
                    </a:cubicBezTo>
                    <a:cubicBezTo>
                      <a:pt x="15" y="858"/>
                      <a:pt x="19" y="861"/>
                      <a:pt x="19" y="865"/>
                    </a:cubicBezTo>
                    <a:cubicBezTo>
                      <a:pt x="19" y="865"/>
                      <a:pt x="19" y="865"/>
                      <a:pt x="19" y="865"/>
                    </a:cubicBezTo>
                    <a:cubicBezTo>
                      <a:pt x="20" y="869"/>
                      <a:pt x="17" y="872"/>
                      <a:pt x="13" y="873"/>
                    </a:cubicBezTo>
                    <a:cubicBezTo>
                      <a:pt x="13" y="873"/>
                      <a:pt x="13" y="873"/>
                      <a:pt x="13" y="873"/>
                    </a:cubicBezTo>
                    <a:cubicBezTo>
                      <a:pt x="13" y="873"/>
                      <a:pt x="12" y="873"/>
                      <a:pt x="12" y="873"/>
                    </a:cubicBezTo>
                    <a:cubicBezTo>
                      <a:pt x="12" y="873"/>
                      <a:pt x="12" y="873"/>
                      <a:pt x="12" y="873"/>
                    </a:cubicBezTo>
                    <a:cubicBezTo>
                      <a:pt x="9" y="873"/>
                      <a:pt x="5" y="870"/>
                      <a:pt x="5" y="866"/>
                    </a:cubicBezTo>
                    <a:close/>
                    <a:moveTo>
                      <a:pt x="1659" y="843"/>
                    </a:moveTo>
                    <a:cubicBezTo>
                      <a:pt x="1655" y="843"/>
                      <a:pt x="1652" y="840"/>
                      <a:pt x="1653" y="836"/>
                    </a:cubicBezTo>
                    <a:cubicBezTo>
                      <a:pt x="1653" y="836"/>
                      <a:pt x="1653" y="836"/>
                      <a:pt x="1653" y="836"/>
                    </a:cubicBezTo>
                    <a:cubicBezTo>
                      <a:pt x="1653" y="832"/>
                      <a:pt x="1656" y="829"/>
                      <a:pt x="1660" y="829"/>
                    </a:cubicBezTo>
                    <a:cubicBezTo>
                      <a:pt x="1660" y="829"/>
                      <a:pt x="1660" y="829"/>
                      <a:pt x="1660" y="829"/>
                    </a:cubicBezTo>
                    <a:cubicBezTo>
                      <a:pt x="1664" y="830"/>
                      <a:pt x="1667" y="833"/>
                      <a:pt x="1667" y="837"/>
                    </a:cubicBezTo>
                    <a:cubicBezTo>
                      <a:pt x="1667" y="837"/>
                      <a:pt x="1667" y="837"/>
                      <a:pt x="1667" y="837"/>
                    </a:cubicBezTo>
                    <a:cubicBezTo>
                      <a:pt x="1667" y="841"/>
                      <a:pt x="1663" y="843"/>
                      <a:pt x="1660" y="843"/>
                    </a:cubicBezTo>
                    <a:cubicBezTo>
                      <a:pt x="1660" y="843"/>
                      <a:pt x="1660" y="843"/>
                      <a:pt x="1660" y="843"/>
                    </a:cubicBezTo>
                    <a:cubicBezTo>
                      <a:pt x="1660" y="843"/>
                      <a:pt x="1659" y="843"/>
                      <a:pt x="1659" y="843"/>
                    </a:cubicBezTo>
                    <a:close/>
                    <a:moveTo>
                      <a:pt x="1" y="809"/>
                    </a:moveTo>
                    <a:cubicBezTo>
                      <a:pt x="0" y="806"/>
                      <a:pt x="3" y="802"/>
                      <a:pt x="7" y="802"/>
                    </a:cubicBezTo>
                    <a:cubicBezTo>
                      <a:pt x="7" y="802"/>
                      <a:pt x="7" y="802"/>
                      <a:pt x="7" y="802"/>
                    </a:cubicBezTo>
                    <a:cubicBezTo>
                      <a:pt x="11" y="802"/>
                      <a:pt x="15" y="805"/>
                      <a:pt x="15" y="809"/>
                    </a:cubicBezTo>
                    <a:cubicBezTo>
                      <a:pt x="15" y="809"/>
                      <a:pt x="15" y="809"/>
                      <a:pt x="15" y="809"/>
                    </a:cubicBezTo>
                    <a:cubicBezTo>
                      <a:pt x="15" y="813"/>
                      <a:pt x="12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4" y="816"/>
                      <a:pt x="1" y="813"/>
                      <a:pt x="1" y="809"/>
                    </a:cubicBezTo>
                    <a:close/>
                    <a:moveTo>
                      <a:pt x="1655" y="780"/>
                    </a:moveTo>
                    <a:cubicBezTo>
                      <a:pt x="1655" y="780"/>
                      <a:pt x="1655" y="779"/>
                      <a:pt x="1655" y="779"/>
                    </a:cubicBezTo>
                    <a:cubicBezTo>
                      <a:pt x="1655" y="779"/>
                      <a:pt x="1655" y="779"/>
                      <a:pt x="1655" y="779"/>
                    </a:cubicBezTo>
                    <a:cubicBezTo>
                      <a:pt x="1655" y="779"/>
                      <a:pt x="1655" y="778"/>
                      <a:pt x="1655" y="778"/>
                    </a:cubicBezTo>
                    <a:cubicBezTo>
                      <a:pt x="1655" y="778"/>
                      <a:pt x="1655" y="778"/>
                      <a:pt x="1655" y="778"/>
                    </a:cubicBezTo>
                    <a:cubicBezTo>
                      <a:pt x="1655" y="774"/>
                      <a:pt x="1658" y="771"/>
                      <a:pt x="1662" y="771"/>
                    </a:cubicBezTo>
                    <a:cubicBezTo>
                      <a:pt x="1662" y="771"/>
                      <a:pt x="1662" y="771"/>
                      <a:pt x="1662" y="771"/>
                    </a:cubicBezTo>
                    <a:cubicBezTo>
                      <a:pt x="1666" y="771"/>
                      <a:pt x="1669" y="774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9"/>
                      <a:pt x="1669" y="779"/>
                    </a:cubicBezTo>
                    <a:cubicBezTo>
                      <a:pt x="1669" y="779"/>
                      <a:pt x="1669" y="779"/>
                      <a:pt x="1669" y="779"/>
                    </a:cubicBezTo>
                    <a:cubicBezTo>
                      <a:pt x="1669" y="779"/>
                      <a:pt x="1669" y="780"/>
                      <a:pt x="1669" y="780"/>
                    </a:cubicBezTo>
                    <a:cubicBezTo>
                      <a:pt x="1669" y="780"/>
                      <a:pt x="1669" y="780"/>
                      <a:pt x="1669" y="780"/>
                    </a:cubicBezTo>
                    <a:cubicBezTo>
                      <a:pt x="1669" y="784"/>
                      <a:pt x="1666" y="787"/>
                      <a:pt x="1662" y="787"/>
                    </a:cubicBezTo>
                    <a:cubicBezTo>
                      <a:pt x="1662" y="787"/>
                      <a:pt x="1662" y="787"/>
                      <a:pt x="1662" y="787"/>
                    </a:cubicBezTo>
                    <a:cubicBezTo>
                      <a:pt x="1658" y="787"/>
                      <a:pt x="1655" y="784"/>
                      <a:pt x="1655" y="780"/>
                    </a:cubicBezTo>
                    <a:close/>
                    <a:moveTo>
                      <a:pt x="7" y="760"/>
                    </a:moveTo>
                    <a:cubicBezTo>
                      <a:pt x="3" y="760"/>
                      <a:pt x="0" y="756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49"/>
                      <a:pt x="4" y="746"/>
                      <a:pt x="8" y="746"/>
                    </a:cubicBezTo>
                    <a:cubicBezTo>
                      <a:pt x="8" y="746"/>
                      <a:pt x="8" y="746"/>
                      <a:pt x="8" y="746"/>
                    </a:cubicBezTo>
                    <a:cubicBezTo>
                      <a:pt x="12" y="746"/>
                      <a:pt x="15" y="749"/>
                      <a:pt x="15" y="753"/>
                    </a:cubicBezTo>
                    <a:cubicBezTo>
                      <a:pt x="15" y="753"/>
                      <a:pt x="15" y="753"/>
                      <a:pt x="15" y="753"/>
                    </a:cubicBezTo>
                    <a:cubicBezTo>
                      <a:pt x="14" y="757"/>
                      <a:pt x="11" y="760"/>
                      <a:pt x="8" y="760"/>
                    </a:cubicBezTo>
                    <a:cubicBezTo>
                      <a:pt x="8" y="760"/>
                      <a:pt x="8" y="760"/>
                      <a:pt x="8" y="760"/>
                    </a:cubicBezTo>
                    <a:cubicBezTo>
                      <a:pt x="7" y="760"/>
                      <a:pt x="7" y="760"/>
                      <a:pt x="7" y="760"/>
                    </a:cubicBezTo>
                    <a:close/>
                    <a:moveTo>
                      <a:pt x="1653" y="722"/>
                    </a:moveTo>
                    <a:cubicBezTo>
                      <a:pt x="1653" y="722"/>
                      <a:pt x="1653" y="722"/>
                      <a:pt x="1653" y="722"/>
                    </a:cubicBezTo>
                    <a:cubicBezTo>
                      <a:pt x="1652" y="718"/>
                      <a:pt x="1655" y="715"/>
                      <a:pt x="1659" y="715"/>
                    </a:cubicBezTo>
                    <a:cubicBezTo>
                      <a:pt x="1659" y="715"/>
                      <a:pt x="1659" y="715"/>
                      <a:pt x="1659" y="715"/>
                    </a:cubicBezTo>
                    <a:cubicBezTo>
                      <a:pt x="1663" y="714"/>
                      <a:pt x="1666" y="717"/>
                      <a:pt x="1667" y="721"/>
                    </a:cubicBezTo>
                    <a:cubicBezTo>
                      <a:pt x="1667" y="721"/>
                      <a:pt x="1667" y="721"/>
                      <a:pt x="1667" y="721"/>
                    </a:cubicBezTo>
                    <a:cubicBezTo>
                      <a:pt x="1667" y="725"/>
                      <a:pt x="1664" y="728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56" y="729"/>
                      <a:pt x="1653" y="726"/>
                      <a:pt x="1653" y="722"/>
                    </a:cubicBezTo>
                    <a:close/>
                    <a:moveTo>
                      <a:pt x="11" y="703"/>
                    </a:moveTo>
                    <a:cubicBezTo>
                      <a:pt x="7" y="703"/>
                      <a:pt x="4" y="699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2"/>
                      <a:pt x="9" y="689"/>
                      <a:pt x="13" y="689"/>
                    </a:cubicBezTo>
                    <a:cubicBezTo>
                      <a:pt x="13" y="689"/>
                      <a:pt x="13" y="689"/>
                      <a:pt x="13" y="689"/>
                    </a:cubicBezTo>
                    <a:cubicBezTo>
                      <a:pt x="17" y="690"/>
                      <a:pt x="19" y="693"/>
                      <a:pt x="19" y="697"/>
                    </a:cubicBezTo>
                    <a:cubicBezTo>
                      <a:pt x="19" y="697"/>
                      <a:pt x="19" y="697"/>
                      <a:pt x="19" y="697"/>
                    </a:cubicBezTo>
                    <a:cubicBezTo>
                      <a:pt x="18" y="701"/>
                      <a:pt x="15" y="703"/>
                      <a:pt x="12" y="703"/>
                    </a:cubicBezTo>
                    <a:cubicBezTo>
                      <a:pt x="12" y="703"/>
                      <a:pt x="12" y="703"/>
                      <a:pt x="12" y="703"/>
                    </a:cubicBezTo>
                    <a:cubicBezTo>
                      <a:pt x="12" y="703"/>
                      <a:pt x="11" y="703"/>
                      <a:pt x="11" y="703"/>
                    </a:cubicBezTo>
                    <a:close/>
                    <a:moveTo>
                      <a:pt x="1646" y="667"/>
                    </a:moveTo>
                    <a:cubicBezTo>
                      <a:pt x="1645" y="663"/>
                      <a:pt x="1648" y="659"/>
                      <a:pt x="1652" y="659"/>
                    </a:cubicBezTo>
                    <a:cubicBezTo>
                      <a:pt x="1652" y="659"/>
                      <a:pt x="1652" y="659"/>
                      <a:pt x="1652" y="659"/>
                    </a:cubicBezTo>
                    <a:cubicBezTo>
                      <a:pt x="1656" y="658"/>
                      <a:pt x="1659" y="661"/>
                      <a:pt x="1660" y="665"/>
                    </a:cubicBezTo>
                    <a:cubicBezTo>
                      <a:pt x="1660" y="665"/>
                      <a:pt x="1660" y="665"/>
                      <a:pt x="1660" y="665"/>
                    </a:cubicBezTo>
                    <a:cubicBezTo>
                      <a:pt x="1661" y="668"/>
                      <a:pt x="1658" y="672"/>
                      <a:pt x="1654" y="673"/>
                    </a:cubicBezTo>
                    <a:cubicBezTo>
                      <a:pt x="1654" y="673"/>
                      <a:pt x="1654" y="673"/>
                      <a:pt x="1654" y="673"/>
                    </a:cubicBezTo>
                    <a:cubicBezTo>
                      <a:pt x="1654" y="673"/>
                      <a:pt x="1653" y="673"/>
                      <a:pt x="1653" y="673"/>
                    </a:cubicBezTo>
                    <a:cubicBezTo>
                      <a:pt x="1653" y="673"/>
                      <a:pt x="1653" y="673"/>
                      <a:pt x="1653" y="673"/>
                    </a:cubicBezTo>
                    <a:cubicBezTo>
                      <a:pt x="1650" y="673"/>
                      <a:pt x="1647" y="670"/>
                      <a:pt x="1646" y="667"/>
                    </a:cubicBezTo>
                    <a:close/>
                    <a:moveTo>
                      <a:pt x="19" y="648"/>
                    </a:moveTo>
                    <a:cubicBezTo>
                      <a:pt x="15" y="647"/>
                      <a:pt x="13" y="643"/>
                      <a:pt x="14" y="639"/>
                    </a:cubicBezTo>
                    <a:cubicBezTo>
                      <a:pt x="14" y="639"/>
                      <a:pt x="14" y="639"/>
                      <a:pt x="14" y="639"/>
                    </a:cubicBezTo>
                    <a:cubicBezTo>
                      <a:pt x="14" y="635"/>
                      <a:pt x="18" y="633"/>
                      <a:pt x="22" y="634"/>
                    </a:cubicBezTo>
                    <a:cubicBezTo>
                      <a:pt x="22" y="634"/>
                      <a:pt x="22" y="634"/>
                      <a:pt x="22" y="634"/>
                    </a:cubicBezTo>
                    <a:cubicBezTo>
                      <a:pt x="26" y="634"/>
                      <a:pt x="28" y="638"/>
                      <a:pt x="27" y="642"/>
                    </a:cubicBezTo>
                    <a:cubicBezTo>
                      <a:pt x="27" y="642"/>
                      <a:pt x="27" y="642"/>
                      <a:pt x="27" y="642"/>
                    </a:cubicBezTo>
                    <a:cubicBezTo>
                      <a:pt x="27" y="645"/>
                      <a:pt x="24" y="648"/>
                      <a:pt x="20" y="648"/>
                    </a:cubicBezTo>
                    <a:cubicBezTo>
                      <a:pt x="20" y="648"/>
                      <a:pt x="20" y="648"/>
                      <a:pt x="20" y="648"/>
                    </a:cubicBezTo>
                    <a:cubicBezTo>
                      <a:pt x="20" y="648"/>
                      <a:pt x="20" y="648"/>
                      <a:pt x="19" y="648"/>
                    </a:cubicBezTo>
                    <a:close/>
                    <a:moveTo>
                      <a:pt x="1635" y="612"/>
                    </a:moveTo>
                    <a:cubicBezTo>
                      <a:pt x="1635" y="612"/>
                      <a:pt x="1635" y="612"/>
                      <a:pt x="1635" y="612"/>
                    </a:cubicBezTo>
                    <a:cubicBezTo>
                      <a:pt x="1634" y="608"/>
                      <a:pt x="1637" y="604"/>
                      <a:pt x="1640" y="603"/>
                    </a:cubicBezTo>
                    <a:cubicBezTo>
                      <a:pt x="1640" y="603"/>
                      <a:pt x="1640" y="603"/>
                      <a:pt x="1640" y="603"/>
                    </a:cubicBezTo>
                    <a:cubicBezTo>
                      <a:pt x="1644" y="602"/>
                      <a:pt x="1648" y="605"/>
                      <a:pt x="1649" y="609"/>
                    </a:cubicBezTo>
                    <a:cubicBezTo>
                      <a:pt x="1649" y="609"/>
                      <a:pt x="1649" y="609"/>
                      <a:pt x="1649" y="609"/>
                    </a:cubicBezTo>
                    <a:cubicBezTo>
                      <a:pt x="1650" y="612"/>
                      <a:pt x="1647" y="616"/>
                      <a:pt x="1644" y="617"/>
                    </a:cubicBezTo>
                    <a:cubicBezTo>
                      <a:pt x="1644" y="617"/>
                      <a:pt x="1644" y="617"/>
                      <a:pt x="1644" y="617"/>
                    </a:cubicBezTo>
                    <a:cubicBezTo>
                      <a:pt x="1643" y="617"/>
                      <a:pt x="1642" y="617"/>
                      <a:pt x="1642" y="617"/>
                    </a:cubicBezTo>
                    <a:cubicBezTo>
                      <a:pt x="1642" y="617"/>
                      <a:pt x="1642" y="617"/>
                      <a:pt x="1642" y="617"/>
                    </a:cubicBezTo>
                    <a:cubicBezTo>
                      <a:pt x="1639" y="617"/>
                      <a:pt x="1636" y="615"/>
                      <a:pt x="1635" y="612"/>
                    </a:cubicBezTo>
                    <a:close/>
                    <a:moveTo>
                      <a:pt x="32" y="592"/>
                    </a:moveTo>
                    <a:cubicBezTo>
                      <a:pt x="28" y="591"/>
                      <a:pt x="26" y="588"/>
                      <a:pt x="27" y="584"/>
                    </a:cubicBezTo>
                    <a:cubicBezTo>
                      <a:pt x="27" y="584"/>
                      <a:pt x="27" y="584"/>
                      <a:pt x="27" y="584"/>
                    </a:cubicBezTo>
                    <a:cubicBezTo>
                      <a:pt x="28" y="580"/>
                      <a:pt x="32" y="578"/>
                      <a:pt x="35" y="579"/>
                    </a:cubicBezTo>
                    <a:cubicBezTo>
                      <a:pt x="35" y="579"/>
                      <a:pt x="35" y="579"/>
                      <a:pt x="35" y="579"/>
                    </a:cubicBezTo>
                    <a:cubicBezTo>
                      <a:pt x="39" y="580"/>
                      <a:pt x="41" y="584"/>
                      <a:pt x="40" y="588"/>
                    </a:cubicBezTo>
                    <a:cubicBezTo>
                      <a:pt x="40" y="588"/>
                      <a:pt x="40" y="588"/>
                      <a:pt x="40" y="588"/>
                    </a:cubicBezTo>
                    <a:cubicBezTo>
                      <a:pt x="39" y="591"/>
                      <a:pt x="37" y="593"/>
                      <a:pt x="33" y="593"/>
                    </a:cubicBezTo>
                    <a:cubicBezTo>
                      <a:pt x="33" y="593"/>
                      <a:pt x="33" y="593"/>
                      <a:pt x="33" y="593"/>
                    </a:cubicBezTo>
                    <a:cubicBezTo>
                      <a:pt x="33" y="593"/>
                      <a:pt x="32" y="593"/>
                      <a:pt x="32" y="592"/>
                    </a:cubicBezTo>
                    <a:close/>
                    <a:moveTo>
                      <a:pt x="1620" y="558"/>
                    </a:moveTo>
                    <a:cubicBezTo>
                      <a:pt x="1620" y="558"/>
                      <a:pt x="1620" y="558"/>
                      <a:pt x="1620" y="558"/>
                    </a:cubicBezTo>
                    <a:cubicBezTo>
                      <a:pt x="1619" y="554"/>
                      <a:pt x="1621" y="550"/>
                      <a:pt x="1624" y="549"/>
                    </a:cubicBezTo>
                    <a:cubicBezTo>
                      <a:pt x="1624" y="549"/>
                      <a:pt x="1624" y="549"/>
                      <a:pt x="1624" y="549"/>
                    </a:cubicBezTo>
                    <a:cubicBezTo>
                      <a:pt x="1628" y="548"/>
                      <a:pt x="1632" y="550"/>
                      <a:pt x="1633" y="554"/>
                    </a:cubicBezTo>
                    <a:cubicBezTo>
                      <a:pt x="1633" y="554"/>
                      <a:pt x="1633" y="554"/>
                      <a:pt x="1633" y="554"/>
                    </a:cubicBezTo>
                    <a:cubicBezTo>
                      <a:pt x="1635" y="557"/>
                      <a:pt x="1633" y="561"/>
                      <a:pt x="1629" y="563"/>
                    </a:cubicBezTo>
                    <a:cubicBezTo>
                      <a:pt x="1629" y="563"/>
                      <a:pt x="1629" y="563"/>
                      <a:pt x="1629" y="563"/>
                    </a:cubicBezTo>
                    <a:cubicBezTo>
                      <a:pt x="1628" y="563"/>
                      <a:pt x="1627" y="563"/>
                      <a:pt x="1627" y="563"/>
                    </a:cubicBezTo>
                    <a:cubicBezTo>
                      <a:pt x="1627" y="563"/>
                      <a:pt x="1627" y="563"/>
                      <a:pt x="1627" y="563"/>
                    </a:cubicBezTo>
                    <a:cubicBezTo>
                      <a:pt x="1624" y="563"/>
                      <a:pt x="1621" y="561"/>
                      <a:pt x="1620" y="558"/>
                    </a:cubicBezTo>
                    <a:close/>
                    <a:moveTo>
                      <a:pt x="48" y="538"/>
                    </a:moveTo>
                    <a:cubicBezTo>
                      <a:pt x="45" y="537"/>
                      <a:pt x="43" y="533"/>
                      <a:pt x="44" y="529"/>
                    </a:cubicBezTo>
                    <a:cubicBezTo>
                      <a:pt x="44" y="529"/>
                      <a:pt x="44" y="529"/>
                      <a:pt x="44" y="529"/>
                    </a:cubicBezTo>
                    <a:cubicBezTo>
                      <a:pt x="45" y="526"/>
                      <a:pt x="49" y="524"/>
                      <a:pt x="53" y="525"/>
                    </a:cubicBezTo>
                    <a:cubicBezTo>
                      <a:pt x="53" y="525"/>
                      <a:pt x="53" y="525"/>
                      <a:pt x="53" y="525"/>
                    </a:cubicBezTo>
                    <a:cubicBezTo>
                      <a:pt x="57" y="527"/>
                      <a:pt x="59" y="531"/>
                      <a:pt x="57" y="534"/>
                    </a:cubicBezTo>
                    <a:cubicBezTo>
                      <a:pt x="57" y="534"/>
                      <a:pt x="57" y="534"/>
                      <a:pt x="57" y="534"/>
                    </a:cubicBezTo>
                    <a:cubicBezTo>
                      <a:pt x="56" y="537"/>
                      <a:pt x="54" y="539"/>
                      <a:pt x="51" y="539"/>
                    </a:cubicBezTo>
                    <a:cubicBezTo>
                      <a:pt x="51" y="539"/>
                      <a:pt x="51" y="539"/>
                      <a:pt x="51" y="539"/>
                    </a:cubicBezTo>
                    <a:cubicBezTo>
                      <a:pt x="50" y="539"/>
                      <a:pt x="49" y="539"/>
                      <a:pt x="48" y="538"/>
                    </a:cubicBezTo>
                    <a:close/>
                    <a:moveTo>
                      <a:pt x="1601" y="506"/>
                    </a:moveTo>
                    <a:cubicBezTo>
                      <a:pt x="1601" y="506"/>
                      <a:pt x="1601" y="506"/>
                      <a:pt x="1601" y="506"/>
                    </a:cubicBezTo>
                    <a:cubicBezTo>
                      <a:pt x="1599" y="502"/>
                      <a:pt x="1601" y="498"/>
                      <a:pt x="1605" y="496"/>
                    </a:cubicBezTo>
                    <a:cubicBezTo>
                      <a:pt x="1605" y="496"/>
                      <a:pt x="1605" y="496"/>
                      <a:pt x="1605" y="496"/>
                    </a:cubicBezTo>
                    <a:cubicBezTo>
                      <a:pt x="1608" y="495"/>
                      <a:pt x="1612" y="497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5" y="504"/>
                      <a:pt x="1614" y="508"/>
                      <a:pt x="1610" y="510"/>
                    </a:cubicBezTo>
                    <a:cubicBezTo>
                      <a:pt x="1610" y="510"/>
                      <a:pt x="1610" y="510"/>
                      <a:pt x="1610" y="510"/>
                    </a:cubicBezTo>
                    <a:cubicBezTo>
                      <a:pt x="1609" y="510"/>
                      <a:pt x="1608" y="510"/>
                      <a:pt x="1607" y="510"/>
                    </a:cubicBezTo>
                    <a:cubicBezTo>
                      <a:pt x="1607" y="510"/>
                      <a:pt x="1607" y="510"/>
                      <a:pt x="1607" y="510"/>
                    </a:cubicBezTo>
                    <a:cubicBezTo>
                      <a:pt x="1604" y="510"/>
                      <a:pt x="1602" y="508"/>
                      <a:pt x="1601" y="506"/>
                    </a:cubicBezTo>
                    <a:close/>
                    <a:moveTo>
                      <a:pt x="69" y="486"/>
                    </a:moveTo>
                    <a:cubicBezTo>
                      <a:pt x="66" y="484"/>
                      <a:pt x="64" y="480"/>
                      <a:pt x="66" y="477"/>
                    </a:cubicBezTo>
                    <a:cubicBezTo>
                      <a:pt x="66" y="477"/>
                      <a:pt x="66" y="477"/>
                      <a:pt x="66" y="477"/>
                    </a:cubicBezTo>
                    <a:cubicBezTo>
                      <a:pt x="67" y="473"/>
                      <a:pt x="71" y="471"/>
                      <a:pt x="75" y="473"/>
                    </a:cubicBezTo>
                    <a:cubicBezTo>
                      <a:pt x="75" y="473"/>
                      <a:pt x="75" y="473"/>
                      <a:pt x="75" y="473"/>
                    </a:cubicBezTo>
                    <a:cubicBezTo>
                      <a:pt x="78" y="475"/>
                      <a:pt x="80" y="479"/>
                      <a:pt x="78" y="482"/>
                    </a:cubicBezTo>
                    <a:cubicBezTo>
                      <a:pt x="78" y="482"/>
                      <a:pt x="78" y="482"/>
                      <a:pt x="78" y="482"/>
                    </a:cubicBezTo>
                    <a:cubicBezTo>
                      <a:pt x="77" y="485"/>
                      <a:pt x="75" y="487"/>
                      <a:pt x="72" y="487"/>
                    </a:cubicBezTo>
                    <a:cubicBezTo>
                      <a:pt x="72" y="487"/>
                      <a:pt x="72" y="487"/>
                      <a:pt x="72" y="487"/>
                    </a:cubicBezTo>
                    <a:cubicBezTo>
                      <a:pt x="71" y="487"/>
                      <a:pt x="70" y="486"/>
                      <a:pt x="69" y="486"/>
                    </a:cubicBezTo>
                    <a:close/>
                    <a:moveTo>
                      <a:pt x="1577" y="455"/>
                    </a:moveTo>
                    <a:cubicBezTo>
                      <a:pt x="1576" y="451"/>
                      <a:pt x="1577" y="447"/>
                      <a:pt x="1581" y="445"/>
                    </a:cubicBezTo>
                    <a:cubicBezTo>
                      <a:pt x="1581" y="445"/>
                      <a:pt x="1581" y="445"/>
                      <a:pt x="1581" y="445"/>
                    </a:cubicBezTo>
                    <a:cubicBezTo>
                      <a:pt x="1584" y="444"/>
                      <a:pt x="1588" y="445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2" y="452"/>
                      <a:pt x="1590" y="456"/>
                      <a:pt x="1587" y="458"/>
                    </a:cubicBezTo>
                    <a:cubicBezTo>
                      <a:pt x="1587" y="458"/>
                      <a:pt x="1587" y="458"/>
                      <a:pt x="1587" y="458"/>
                    </a:cubicBezTo>
                    <a:cubicBezTo>
                      <a:pt x="1586" y="458"/>
                      <a:pt x="1585" y="459"/>
                      <a:pt x="1584" y="459"/>
                    </a:cubicBezTo>
                    <a:cubicBezTo>
                      <a:pt x="1584" y="459"/>
                      <a:pt x="1584" y="459"/>
                      <a:pt x="1584" y="459"/>
                    </a:cubicBezTo>
                    <a:cubicBezTo>
                      <a:pt x="1581" y="459"/>
                      <a:pt x="1579" y="457"/>
                      <a:pt x="1577" y="455"/>
                    </a:cubicBezTo>
                    <a:close/>
                    <a:moveTo>
                      <a:pt x="94" y="435"/>
                    </a:moveTo>
                    <a:cubicBezTo>
                      <a:pt x="90" y="433"/>
                      <a:pt x="89" y="429"/>
                      <a:pt x="91" y="426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2"/>
                      <a:pt x="97" y="421"/>
                      <a:pt x="101" y="423"/>
                    </a:cubicBezTo>
                    <a:cubicBezTo>
                      <a:pt x="101" y="423"/>
                      <a:pt x="101" y="423"/>
                      <a:pt x="101" y="423"/>
                    </a:cubicBezTo>
                    <a:cubicBezTo>
                      <a:pt x="104" y="425"/>
                      <a:pt x="105" y="429"/>
                      <a:pt x="103" y="432"/>
                    </a:cubicBezTo>
                    <a:cubicBezTo>
                      <a:pt x="103" y="432"/>
                      <a:pt x="103" y="432"/>
                      <a:pt x="103" y="432"/>
                    </a:cubicBezTo>
                    <a:cubicBezTo>
                      <a:pt x="102" y="435"/>
                      <a:pt x="100" y="436"/>
                      <a:pt x="97" y="436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6" y="436"/>
                      <a:pt x="95" y="436"/>
                      <a:pt x="94" y="435"/>
                    </a:cubicBezTo>
                    <a:close/>
                    <a:moveTo>
                      <a:pt x="1550" y="406"/>
                    </a:moveTo>
                    <a:cubicBezTo>
                      <a:pt x="1548" y="402"/>
                      <a:pt x="1550" y="398"/>
                      <a:pt x="1553" y="396"/>
                    </a:cubicBezTo>
                    <a:cubicBezTo>
                      <a:pt x="1553" y="396"/>
                      <a:pt x="1553" y="396"/>
                      <a:pt x="1553" y="396"/>
                    </a:cubicBezTo>
                    <a:cubicBezTo>
                      <a:pt x="1556" y="394"/>
                      <a:pt x="1561" y="395"/>
                      <a:pt x="1563" y="399"/>
                    </a:cubicBezTo>
                    <a:cubicBezTo>
                      <a:pt x="1563" y="399"/>
                      <a:pt x="1563" y="399"/>
                      <a:pt x="1563" y="399"/>
                    </a:cubicBezTo>
                    <a:cubicBezTo>
                      <a:pt x="1565" y="402"/>
                      <a:pt x="1563" y="406"/>
                      <a:pt x="1560" y="408"/>
                    </a:cubicBezTo>
                    <a:cubicBezTo>
                      <a:pt x="1560" y="408"/>
                      <a:pt x="1560" y="408"/>
                      <a:pt x="1560" y="408"/>
                    </a:cubicBezTo>
                    <a:cubicBezTo>
                      <a:pt x="1559" y="409"/>
                      <a:pt x="1558" y="409"/>
                      <a:pt x="1557" y="409"/>
                    </a:cubicBezTo>
                    <a:cubicBezTo>
                      <a:pt x="1557" y="409"/>
                      <a:pt x="1557" y="409"/>
                      <a:pt x="1557" y="409"/>
                    </a:cubicBezTo>
                    <a:cubicBezTo>
                      <a:pt x="1554" y="409"/>
                      <a:pt x="1552" y="408"/>
                      <a:pt x="1550" y="406"/>
                    </a:cubicBezTo>
                    <a:close/>
                    <a:moveTo>
                      <a:pt x="122" y="386"/>
                    </a:moveTo>
                    <a:cubicBezTo>
                      <a:pt x="119" y="384"/>
                      <a:pt x="118" y="380"/>
                      <a:pt x="120" y="377"/>
                    </a:cubicBezTo>
                    <a:cubicBezTo>
                      <a:pt x="120" y="377"/>
                      <a:pt x="120" y="377"/>
                      <a:pt x="120" y="377"/>
                    </a:cubicBezTo>
                    <a:cubicBezTo>
                      <a:pt x="122" y="373"/>
                      <a:pt x="127" y="372"/>
                      <a:pt x="130" y="375"/>
                    </a:cubicBezTo>
                    <a:cubicBezTo>
                      <a:pt x="130" y="375"/>
                      <a:pt x="130" y="375"/>
                      <a:pt x="130" y="375"/>
                    </a:cubicBezTo>
                    <a:cubicBezTo>
                      <a:pt x="133" y="377"/>
                      <a:pt x="134" y="381"/>
                      <a:pt x="132" y="384"/>
                    </a:cubicBezTo>
                    <a:cubicBezTo>
                      <a:pt x="132" y="384"/>
                      <a:pt x="132" y="384"/>
                      <a:pt x="132" y="384"/>
                    </a:cubicBezTo>
                    <a:cubicBezTo>
                      <a:pt x="131" y="386"/>
                      <a:pt x="128" y="388"/>
                      <a:pt x="126" y="388"/>
                    </a:cubicBezTo>
                    <a:cubicBezTo>
                      <a:pt x="126" y="388"/>
                      <a:pt x="126" y="388"/>
                      <a:pt x="126" y="388"/>
                    </a:cubicBezTo>
                    <a:cubicBezTo>
                      <a:pt x="125" y="388"/>
                      <a:pt x="123" y="387"/>
                      <a:pt x="122" y="386"/>
                    </a:cubicBezTo>
                    <a:close/>
                    <a:moveTo>
                      <a:pt x="1520" y="359"/>
                    </a:moveTo>
                    <a:cubicBezTo>
                      <a:pt x="1520" y="359"/>
                      <a:pt x="1520" y="359"/>
                      <a:pt x="1520" y="359"/>
                    </a:cubicBezTo>
                    <a:cubicBezTo>
                      <a:pt x="1518" y="356"/>
                      <a:pt x="1518" y="351"/>
                      <a:pt x="1522" y="349"/>
                    </a:cubicBezTo>
                    <a:cubicBezTo>
                      <a:pt x="1522" y="349"/>
                      <a:pt x="1522" y="349"/>
                      <a:pt x="1522" y="349"/>
                    </a:cubicBezTo>
                    <a:cubicBezTo>
                      <a:pt x="1525" y="347"/>
                      <a:pt x="1529" y="348"/>
                      <a:pt x="1531" y="351"/>
                    </a:cubicBezTo>
                    <a:cubicBezTo>
                      <a:pt x="1531" y="351"/>
                      <a:pt x="1531" y="351"/>
                      <a:pt x="1531" y="351"/>
                    </a:cubicBezTo>
                    <a:cubicBezTo>
                      <a:pt x="1534" y="354"/>
                      <a:pt x="1533" y="358"/>
                      <a:pt x="1530" y="361"/>
                    </a:cubicBezTo>
                    <a:cubicBezTo>
                      <a:pt x="1530" y="361"/>
                      <a:pt x="1530" y="361"/>
                      <a:pt x="1530" y="361"/>
                    </a:cubicBezTo>
                    <a:cubicBezTo>
                      <a:pt x="1528" y="362"/>
                      <a:pt x="1527" y="362"/>
                      <a:pt x="1526" y="362"/>
                    </a:cubicBezTo>
                    <a:cubicBezTo>
                      <a:pt x="1526" y="362"/>
                      <a:pt x="1526" y="362"/>
                      <a:pt x="1526" y="362"/>
                    </a:cubicBezTo>
                    <a:cubicBezTo>
                      <a:pt x="1523" y="362"/>
                      <a:pt x="1521" y="361"/>
                      <a:pt x="1520" y="359"/>
                    </a:cubicBezTo>
                    <a:close/>
                    <a:moveTo>
                      <a:pt x="154" y="340"/>
                    </a:moveTo>
                    <a:cubicBezTo>
                      <a:pt x="151" y="338"/>
                      <a:pt x="151" y="333"/>
                      <a:pt x="153" y="330"/>
                    </a:cubicBezTo>
                    <a:cubicBezTo>
                      <a:pt x="153" y="330"/>
                      <a:pt x="153" y="330"/>
                      <a:pt x="153" y="330"/>
                    </a:cubicBezTo>
                    <a:cubicBezTo>
                      <a:pt x="155" y="327"/>
                      <a:pt x="160" y="326"/>
                      <a:pt x="163" y="329"/>
                    </a:cubicBezTo>
                    <a:cubicBezTo>
                      <a:pt x="163" y="329"/>
                      <a:pt x="163" y="329"/>
                      <a:pt x="163" y="329"/>
                    </a:cubicBezTo>
                    <a:cubicBezTo>
                      <a:pt x="166" y="331"/>
                      <a:pt x="167" y="335"/>
                      <a:pt x="164" y="338"/>
                    </a:cubicBezTo>
                    <a:cubicBezTo>
                      <a:pt x="164" y="338"/>
                      <a:pt x="164" y="338"/>
                      <a:pt x="164" y="338"/>
                    </a:cubicBezTo>
                    <a:cubicBezTo>
                      <a:pt x="163" y="340"/>
                      <a:pt x="161" y="341"/>
                      <a:pt x="159" y="341"/>
                    </a:cubicBezTo>
                    <a:cubicBezTo>
                      <a:pt x="159" y="341"/>
                      <a:pt x="159" y="341"/>
                      <a:pt x="159" y="341"/>
                    </a:cubicBezTo>
                    <a:cubicBezTo>
                      <a:pt x="157" y="341"/>
                      <a:pt x="156" y="341"/>
                      <a:pt x="154" y="340"/>
                    </a:cubicBezTo>
                    <a:close/>
                    <a:moveTo>
                      <a:pt x="1486" y="314"/>
                    </a:moveTo>
                    <a:cubicBezTo>
                      <a:pt x="1483" y="311"/>
                      <a:pt x="1484" y="307"/>
                      <a:pt x="1487" y="305"/>
                    </a:cubicBezTo>
                    <a:cubicBezTo>
                      <a:pt x="1487" y="305"/>
                      <a:pt x="1487" y="305"/>
                      <a:pt x="1487" y="305"/>
                    </a:cubicBezTo>
                    <a:cubicBezTo>
                      <a:pt x="1490" y="302"/>
                      <a:pt x="1494" y="302"/>
                      <a:pt x="1497" y="305"/>
                    </a:cubicBezTo>
                    <a:cubicBezTo>
                      <a:pt x="1497" y="305"/>
                      <a:pt x="1497" y="305"/>
                      <a:pt x="1497" y="305"/>
                    </a:cubicBezTo>
                    <a:cubicBezTo>
                      <a:pt x="1499" y="308"/>
                      <a:pt x="1499" y="313"/>
                      <a:pt x="1496" y="315"/>
                    </a:cubicBezTo>
                    <a:cubicBezTo>
                      <a:pt x="1496" y="315"/>
                      <a:pt x="1496" y="315"/>
                      <a:pt x="1496" y="315"/>
                    </a:cubicBezTo>
                    <a:cubicBezTo>
                      <a:pt x="1495" y="316"/>
                      <a:pt x="1493" y="317"/>
                      <a:pt x="1491" y="317"/>
                    </a:cubicBezTo>
                    <a:cubicBezTo>
                      <a:pt x="1491" y="317"/>
                      <a:pt x="1491" y="317"/>
                      <a:pt x="1491" y="317"/>
                    </a:cubicBezTo>
                    <a:cubicBezTo>
                      <a:pt x="1489" y="317"/>
                      <a:pt x="1487" y="316"/>
                      <a:pt x="1486" y="314"/>
                    </a:cubicBezTo>
                    <a:close/>
                    <a:moveTo>
                      <a:pt x="190" y="296"/>
                    </a:moveTo>
                    <a:cubicBezTo>
                      <a:pt x="187" y="293"/>
                      <a:pt x="186" y="289"/>
                      <a:pt x="189" y="286"/>
                    </a:cubicBezTo>
                    <a:cubicBezTo>
                      <a:pt x="189" y="286"/>
                      <a:pt x="189" y="286"/>
                      <a:pt x="189" y="286"/>
                    </a:cubicBezTo>
                    <a:cubicBezTo>
                      <a:pt x="191" y="283"/>
                      <a:pt x="196" y="283"/>
                      <a:pt x="199" y="285"/>
                    </a:cubicBezTo>
                    <a:cubicBezTo>
                      <a:pt x="199" y="285"/>
                      <a:pt x="199" y="285"/>
                      <a:pt x="199" y="285"/>
                    </a:cubicBezTo>
                    <a:cubicBezTo>
                      <a:pt x="202" y="288"/>
                      <a:pt x="202" y="292"/>
                      <a:pt x="200" y="295"/>
                    </a:cubicBezTo>
                    <a:cubicBezTo>
                      <a:pt x="200" y="295"/>
                      <a:pt x="200" y="295"/>
                      <a:pt x="200" y="295"/>
                    </a:cubicBezTo>
                    <a:cubicBezTo>
                      <a:pt x="198" y="297"/>
                      <a:pt x="196" y="298"/>
                      <a:pt x="194" y="298"/>
                    </a:cubicBezTo>
                    <a:cubicBezTo>
                      <a:pt x="194" y="298"/>
                      <a:pt x="194" y="298"/>
                      <a:pt x="194" y="298"/>
                    </a:cubicBezTo>
                    <a:cubicBezTo>
                      <a:pt x="193" y="298"/>
                      <a:pt x="191" y="297"/>
                      <a:pt x="190" y="296"/>
                    </a:cubicBezTo>
                    <a:close/>
                    <a:moveTo>
                      <a:pt x="1449" y="272"/>
                    </a:moveTo>
                    <a:cubicBezTo>
                      <a:pt x="1446" y="270"/>
                      <a:pt x="1446" y="265"/>
                      <a:pt x="1449" y="262"/>
                    </a:cubicBezTo>
                    <a:cubicBezTo>
                      <a:pt x="1449" y="262"/>
                      <a:pt x="1449" y="262"/>
                      <a:pt x="1449" y="262"/>
                    </a:cubicBezTo>
                    <a:cubicBezTo>
                      <a:pt x="1452" y="260"/>
                      <a:pt x="1456" y="260"/>
                      <a:pt x="1459" y="263"/>
                    </a:cubicBezTo>
                    <a:cubicBezTo>
                      <a:pt x="1459" y="263"/>
                      <a:pt x="1459" y="263"/>
                      <a:pt x="1459" y="263"/>
                    </a:cubicBezTo>
                    <a:cubicBezTo>
                      <a:pt x="1462" y="266"/>
                      <a:pt x="1462" y="270"/>
                      <a:pt x="1459" y="273"/>
                    </a:cubicBezTo>
                    <a:cubicBezTo>
                      <a:pt x="1459" y="273"/>
                      <a:pt x="1459" y="273"/>
                      <a:pt x="1459" y="273"/>
                    </a:cubicBezTo>
                    <a:cubicBezTo>
                      <a:pt x="1457" y="274"/>
                      <a:pt x="1456" y="275"/>
                      <a:pt x="1454" y="275"/>
                    </a:cubicBezTo>
                    <a:cubicBezTo>
                      <a:pt x="1454" y="275"/>
                      <a:pt x="1454" y="275"/>
                      <a:pt x="1454" y="275"/>
                    </a:cubicBezTo>
                    <a:cubicBezTo>
                      <a:pt x="1452" y="275"/>
                      <a:pt x="1450" y="274"/>
                      <a:pt x="1449" y="272"/>
                    </a:cubicBezTo>
                    <a:close/>
                    <a:moveTo>
                      <a:pt x="228" y="254"/>
                    </a:moveTo>
                    <a:cubicBezTo>
                      <a:pt x="225" y="252"/>
                      <a:pt x="225" y="247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31" y="242"/>
                      <a:pt x="235" y="242"/>
                      <a:pt x="238" y="244"/>
                    </a:cubicBezTo>
                    <a:cubicBezTo>
                      <a:pt x="238" y="244"/>
                      <a:pt x="238" y="244"/>
                      <a:pt x="238" y="244"/>
                    </a:cubicBezTo>
                    <a:cubicBezTo>
                      <a:pt x="241" y="247"/>
                      <a:pt x="241" y="252"/>
                      <a:pt x="238" y="254"/>
                    </a:cubicBezTo>
                    <a:cubicBezTo>
                      <a:pt x="238" y="254"/>
                      <a:pt x="238" y="254"/>
                      <a:pt x="238" y="254"/>
                    </a:cubicBezTo>
                    <a:cubicBezTo>
                      <a:pt x="237" y="256"/>
                      <a:pt x="235" y="256"/>
                      <a:pt x="233" y="256"/>
                    </a:cubicBezTo>
                    <a:cubicBezTo>
                      <a:pt x="233" y="256"/>
                      <a:pt x="233" y="256"/>
                      <a:pt x="233" y="256"/>
                    </a:cubicBezTo>
                    <a:cubicBezTo>
                      <a:pt x="231" y="256"/>
                      <a:pt x="229" y="256"/>
                      <a:pt x="228" y="254"/>
                    </a:cubicBezTo>
                    <a:close/>
                    <a:moveTo>
                      <a:pt x="1174" y="83"/>
                    </a:moveTo>
                    <a:cubicBezTo>
                      <a:pt x="1170" y="81"/>
                      <a:pt x="1169" y="77"/>
                      <a:pt x="1170" y="73"/>
                    </a:cubicBezTo>
                    <a:cubicBezTo>
                      <a:pt x="1170" y="73"/>
                      <a:pt x="1170" y="73"/>
                      <a:pt x="1170" y="73"/>
                    </a:cubicBezTo>
                    <a:cubicBezTo>
                      <a:pt x="1172" y="70"/>
                      <a:pt x="1176" y="68"/>
                      <a:pt x="1180" y="70"/>
                    </a:cubicBezTo>
                    <a:cubicBezTo>
                      <a:pt x="1180" y="70"/>
                      <a:pt x="1180" y="70"/>
                      <a:pt x="1180" y="70"/>
                    </a:cubicBezTo>
                    <a:cubicBezTo>
                      <a:pt x="1183" y="71"/>
                      <a:pt x="1185" y="75"/>
                      <a:pt x="1183" y="79"/>
                    </a:cubicBezTo>
                    <a:cubicBezTo>
                      <a:pt x="1183" y="79"/>
                      <a:pt x="1183" y="79"/>
                      <a:pt x="1183" y="79"/>
                    </a:cubicBezTo>
                    <a:cubicBezTo>
                      <a:pt x="1182" y="82"/>
                      <a:pt x="1180" y="83"/>
                      <a:pt x="1177" y="83"/>
                    </a:cubicBezTo>
                    <a:cubicBezTo>
                      <a:pt x="1177" y="83"/>
                      <a:pt x="1177" y="83"/>
                      <a:pt x="1177" y="83"/>
                    </a:cubicBezTo>
                    <a:cubicBezTo>
                      <a:pt x="1176" y="83"/>
                      <a:pt x="1175" y="83"/>
                      <a:pt x="1174" y="83"/>
                    </a:cubicBezTo>
                    <a:close/>
                    <a:moveTo>
                      <a:pt x="509" y="69"/>
                    </a:moveTo>
                    <a:cubicBezTo>
                      <a:pt x="508" y="66"/>
                      <a:pt x="509" y="62"/>
                      <a:pt x="513" y="60"/>
                    </a:cubicBezTo>
                    <a:cubicBezTo>
                      <a:pt x="513" y="60"/>
                      <a:pt x="513" y="60"/>
                      <a:pt x="513" y="60"/>
                    </a:cubicBezTo>
                    <a:cubicBezTo>
                      <a:pt x="517" y="59"/>
                      <a:pt x="521" y="61"/>
                      <a:pt x="522" y="64"/>
                    </a:cubicBezTo>
                    <a:cubicBezTo>
                      <a:pt x="522" y="64"/>
                      <a:pt x="522" y="64"/>
                      <a:pt x="522" y="64"/>
                    </a:cubicBezTo>
                    <a:cubicBezTo>
                      <a:pt x="523" y="68"/>
                      <a:pt x="522" y="72"/>
                      <a:pt x="518" y="73"/>
                    </a:cubicBezTo>
                    <a:cubicBezTo>
                      <a:pt x="518" y="73"/>
                      <a:pt x="518" y="73"/>
                      <a:pt x="518" y="73"/>
                    </a:cubicBezTo>
                    <a:cubicBezTo>
                      <a:pt x="517" y="74"/>
                      <a:pt x="516" y="74"/>
                      <a:pt x="516" y="74"/>
                    </a:cubicBezTo>
                    <a:cubicBezTo>
                      <a:pt x="516" y="74"/>
                      <a:pt x="516" y="74"/>
                      <a:pt x="516" y="74"/>
                    </a:cubicBezTo>
                    <a:cubicBezTo>
                      <a:pt x="513" y="74"/>
                      <a:pt x="510" y="72"/>
                      <a:pt x="509" y="69"/>
                    </a:cubicBezTo>
                    <a:close/>
                    <a:moveTo>
                      <a:pt x="1122" y="63"/>
                    </a:moveTo>
                    <a:cubicBezTo>
                      <a:pt x="1118" y="61"/>
                      <a:pt x="1116" y="57"/>
                      <a:pt x="1117" y="54"/>
                    </a:cubicBezTo>
                    <a:cubicBezTo>
                      <a:pt x="1117" y="54"/>
                      <a:pt x="1117" y="54"/>
                      <a:pt x="1117" y="54"/>
                    </a:cubicBezTo>
                    <a:cubicBezTo>
                      <a:pt x="1119" y="50"/>
                      <a:pt x="1123" y="48"/>
                      <a:pt x="1126" y="49"/>
                    </a:cubicBezTo>
                    <a:cubicBezTo>
                      <a:pt x="1126" y="49"/>
                      <a:pt x="1126" y="49"/>
                      <a:pt x="1126" y="49"/>
                    </a:cubicBezTo>
                    <a:cubicBezTo>
                      <a:pt x="1130" y="50"/>
                      <a:pt x="1132" y="54"/>
                      <a:pt x="1131" y="58"/>
                    </a:cubicBezTo>
                    <a:cubicBezTo>
                      <a:pt x="1131" y="58"/>
                      <a:pt x="1131" y="58"/>
                      <a:pt x="1131" y="58"/>
                    </a:cubicBezTo>
                    <a:cubicBezTo>
                      <a:pt x="1130" y="61"/>
                      <a:pt x="1127" y="63"/>
                      <a:pt x="1124" y="63"/>
                    </a:cubicBezTo>
                    <a:cubicBezTo>
                      <a:pt x="1124" y="63"/>
                      <a:pt x="1124" y="63"/>
                      <a:pt x="1124" y="63"/>
                    </a:cubicBezTo>
                    <a:cubicBezTo>
                      <a:pt x="1123" y="63"/>
                      <a:pt x="1123" y="63"/>
                      <a:pt x="1122" y="63"/>
                    </a:cubicBezTo>
                    <a:close/>
                    <a:moveTo>
                      <a:pt x="562" y="50"/>
                    </a:moveTo>
                    <a:cubicBezTo>
                      <a:pt x="561" y="46"/>
                      <a:pt x="563" y="42"/>
                      <a:pt x="567" y="41"/>
                    </a:cubicBezTo>
                    <a:cubicBezTo>
                      <a:pt x="567" y="41"/>
                      <a:pt x="567" y="41"/>
                      <a:pt x="567" y="41"/>
                    </a:cubicBezTo>
                    <a:cubicBezTo>
                      <a:pt x="570" y="40"/>
                      <a:pt x="574" y="42"/>
                      <a:pt x="575" y="46"/>
                    </a:cubicBezTo>
                    <a:cubicBezTo>
                      <a:pt x="575" y="46"/>
                      <a:pt x="575" y="46"/>
                      <a:pt x="575" y="46"/>
                    </a:cubicBezTo>
                    <a:cubicBezTo>
                      <a:pt x="577" y="50"/>
                      <a:pt x="575" y="53"/>
                      <a:pt x="571" y="55"/>
                    </a:cubicBezTo>
                    <a:cubicBezTo>
                      <a:pt x="571" y="55"/>
                      <a:pt x="571" y="55"/>
                      <a:pt x="571" y="55"/>
                    </a:cubicBezTo>
                    <a:cubicBezTo>
                      <a:pt x="570" y="55"/>
                      <a:pt x="569" y="55"/>
                      <a:pt x="569" y="55"/>
                    </a:cubicBezTo>
                    <a:cubicBezTo>
                      <a:pt x="569" y="55"/>
                      <a:pt x="569" y="55"/>
                      <a:pt x="569" y="55"/>
                    </a:cubicBezTo>
                    <a:cubicBezTo>
                      <a:pt x="566" y="55"/>
                      <a:pt x="563" y="53"/>
                      <a:pt x="562" y="50"/>
                    </a:cubicBezTo>
                    <a:close/>
                    <a:moveTo>
                      <a:pt x="1068" y="46"/>
                    </a:moveTo>
                    <a:cubicBezTo>
                      <a:pt x="1065" y="45"/>
                      <a:pt x="1062" y="41"/>
                      <a:pt x="1063" y="37"/>
                    </a:cubicBezTo>
                    <a:cubicBezTo>
                      <a:pt x="1063" y="37"/>
                      <a:pt x="1063" y="37"/>
                      <a:pt x="1063" y="37"/>
                    </a:cubicBezTo>
                    <a:cubicBezTo>
                      <a:pt x="1064" y="33"/>
                      <a:pt x="1068" y="31"/>
                      <a:pt x="1072" y="32"/>
                    </a:cubicBezTo>
                    <a:cubicBezTo>
                      <a:pt x="1072" y="32"/>
                      <a:pt x="1072" y="32"/>
                      <a:pt x="1072" y="32"/>
                    </a:cubicBezTo>
                    <a:cubicBezTo>
                      <a:pt x="1076" y="33"/>
                      <a:pt x="1078" y="37"/>
                      <a:pt x="1077" y="41"/>
                    </a:cubicBezTo>
                    <a:cubicBezTo>
                      <a:pt x="1077" y="41"/>
                      <a:pt x="1077" y="41"/>
                      <a:pt x="1077" y="41"/>
                    </a:cubicBezTo>
                    <a:cubicBezTo>
                      <a:pt x="1076" y="44"/>
                      <a:pt x="1073" y="46"/>
                      <a:pt x="1070" y="46"/>
                    </a:cubicBezTo>
                    <a:cubicBezTo>
                      <a:pt x="1070" y="46"/>
                      <a:pt x="1070" y="46"/>
                      <a:pt x="1070" y="46"/>
                    </a:cubicBezTo>
                    <a:cubicBezTo>
                      <a:pt x="1070" y="46"/>
                      <a:pt x="1069" y="46"/>
                      <a:pt x="1068" y="46"/>
                    </a:cubicBezTo>
                    <a:close/>
                    <a:moveTo>
                      <a:pt x="616" y="34"/>
                    </a:moveTo>
                    <a:cubicBezTo>
                      <a:pt x="615" y="31"/>
                      <a:pt x="618" y="27"/>
                      <a:pt x="621" y="26"/>
                    </a:cubicBezTo>
                    <a:cubicBezTo>
                      <a:pt x="621" y="26"/>
                      <a:pt x="621" y="26"/>
                      <a:pt x="621" y="26"/>
                    </a:cubicBezTo>
                    <a:cubicBezTo>
                      <a:pt x="625" y="25"/>
                      <a:pt x="629" y="27"/>
                      <a:pt x="630" y="31"/>
                    </a:cubicBezTo>
                    <a:cubicBezTo>
                      <a:pt x="630" y="31"/>
                      <a:pt x="630" y="31"/>
                      <a:pt x="630" y="31"/>
                    </a:cubicBezTo>
                    <a:cubicBezTo>
                      <a:pt x="631" y="35"/>
                      <a:pt x="629" y="39"/>
                      <a:pt x="625" y="40"/>
                    </a:cubicBezTo>
                    <a:cubicBezTo>
                      <a:pt x="625" y="40"/>
                      <a:pt x="625" y="40"/>
                      <a:pt x="625" y="40"/>
                    </a:cubicBezTo>
                    <a:cubicBezTo>
                      <a:pt x="624" y="40"/>
                      <a:pt x="624" y="40"/>
                      <a:pt x="623" y="40"/>
                    </a:cubicBezTo>
                    <a:cubicBezTo>
                      <a:pt x="623" y="40"/>
                      <a:pt x="623" y="40"/>
                      <a:pt x="623" y="40"/>
                    </a:cubicBezTo>
                    <a:cubicBezTo>
                      <a:pt x="620" y="40"/>
                      <a:pt x="617" y="38"/>
                      <a:pt x="616" y="34"/>
                    </a:cubicBezTo>
                    <a:close/>
                    <a:moveTo>
                      <a:pt x="1014" y="33"/>
                    </a:moveTo>
                    <a:cubicBezTo>
                      <a:pt x="1014" y="33"/>
                      <a:pt x="1014" y="33"/>
                      <a:pt x="1014" y="33"/>
                    </a:cubicBezTo>
                    <a:cubicBezTo>
                      <a:pt x="1010" y="32"/>
                      <a:pt x="1008" y="28"/>
                      <a:pt x="1008" y="24"/>
                    </a:cubicBezTo>
                    <a:cubicBezTo>
                      <a:pt x="1008" y="24"/>
                      <a:pt x="1008" y="24"/>
                      <a:pt x="1008" y="24"/>
                    </a:cubicBezTo>
                    <a:cubicBezTo>
                      <a:pt x="1009" y="20"/>
                      <a:pt x="1013" y="18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21" y="20"/>
                      <a:pt x="1023" y="23"/>
                      <a:pt x="1022" y="27"/>
                    </a:cubicBezTo>
                    <a:cubicBezTo>
                      <a:pt x="1022" y="27"/>
                      <a:pt x="1022" y="27"/>
                      <a:pt x="1022" y="27"/>
                    </a:cubicBezTo>
                    <a:cubicBezTo>
                      <a:pt x="1021" y="30"/>
                      <a:pt x="1019" y="33"/>
                      <a:pt x="1015" y="33"/>
                    </a:cubicBezTo>
                    <a:cubicBezTo>
                      <a:pt x="1015" y="33"/>
                      <a:pt x="1015" y="33"/>
                      <a:pt x="1015" y="33"/>
                    </a:cubicBezTo>
                    <a:cubicBezTo>
                      <a:pt x="1015" y="33"/>
                      <a:pt x="1014" y="33"/>
                      <a:pt x="1014" y="33"/>
                    </a:cubicBezTo>
                    <a:close/>
                    <a:moveTo>
                      <a:pt x="671" y="22"/>
                    </a:moveTo>
                    <a:cubicBezTo>
                      <a:pt x="671" y="18"/>
                      <a:pt x="673" y="15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81" y="13"/>
                      <a:pt x="685" y="16"/>
                      <a:pt x="685" y="20"/>
                    </a:cubicBezTo>
                    <a:cubicBezTo>
                      <a:pt x="685" y="20"/>
                      <a:pt x="685" y="20"/>
                      <a:pt x="685" y="20"/>
                    </a:cubicBezTo>
                    <a:cubicBezTo>
                      <a:pt x="686" y="24"/>
                      <a:pt x="683" y="27"/>
                      <a:pt x="680" y="28"/>
                    </a:cubicBezTo>
                    <a:cubicBezTo>
                      <a:pt x="680" y="28"/>
                      <a:pt x="680" y="28"/>
                      <a:pt x="680" y="28"/>
                    </a:cubicBezTo>
                    <a:cubicBezTo>
                      <a:pt x="679" y="28"/>
                      <a:pt x="679" y="28"/>
                      <a:pt x="678" y="28"/>
                    </a:cubicBezTo>
                    <a:cubicBezTo>
                      <a:pt x="678" y="28"/>
                      <a:pt x="678" y="28"/>
                      <a:pt x="678" y="28"/>
                    </a:cubicBezTo>
                    <a:cubicBezTo>
                      <a:pt x="675" y="28"/>
                      <a:pt x="672" y="26"/>
                      <a:pt x="671" y="22"/>
                    </a:cubicBezTo>
                    <a:close/>
                    <a:moveTo>
                      <a:pt x="959" y="23"/>
                    </a:moveTo>
                    <a:cubicBezTo>
                      <a:pt x="955" y="22"/>
                      <a:pt x="952" y="19"/>
                      <a:pt x="953" y="15"/>
                    </a:cubicBezTo>
                    <a:cubicBezTo>
                      <a:pt x="953" y="15"/>
                      <a:pt x="953" y="15"/>
                      <a:pt x="953" y="15"/>
                    </a:cubicBezTo>
                    <a:cubicBezTo>
                      <a:pt x="953" y="11"/>
                      <a:pt x="957" y="8"/>
                      <a:pt x="961" y="9"/>
                    </a:cubicBezTo>
                    <a:cubicBezTo>
                      <a:pt x="961" y="9"/>
                      <a:pt x="961" y="9"/>
                      <a:pt x="961" y="9"/>
                    </a:cubicBezTo>
                    <a:cubicBezTo>
                      <a:pt x="964" y="10"/>
                      <a:pt x="967" y="13"/>
                      <a:pt x="967" y="17"/>
                    </a:cubicBezTo>
                    <a:cubicBezTo>
                      <a:pt x="967" y="17"/>
                      <a:pt x="967" y="17"/>
                      <a:pt x="967" y="17"/>
                    </a:cubicBezTo>
                    <a:cubicBezTo>
                      <a:pt x="966" y="21"/>
                      <a:pt x="963" y="23"/>
                      <a:pt x="960" y="23"/>
                    </a:cubicBezTo>
                    <a:cubicBezTo>
                      <a:pt x="960" y="23"/>
                      <a:pt x="960" y="23"/>
                      <a:pt x="960" y="23"/>
                    </a:cubicBezTo>
                    <a:cubicBezTo>
                      <a:pt x="959" y="23"/>
                      <a:pt x="959" y="23"/>
                      <a:pt x="959" y="23"/>
                    </a:cubicBezTo>
                    <a:close/>
                    <a:moveTo>
                      <a:pt x="727" y="14"/>
                    </a:moveTo>
                    <a:cubicBezTo>
                      <a:pt x="727" y="10"/>
                      <a:pt x="730" y="6"/>
                      <a:pt x="733" y="6"/>
                    </a:cubicBezTo>
                    <a:cubicBezTo>
                      <a:pt x="733" y="6"/>
                      <a:pt x="733" y="6"/>
                      <a:pt x="733" y="6"/>
                    </a:cubicBezTo>
                    <a:cubicBezTo>
                      <a:pt x="737" y="5"/>
                      <a:pt x="741" y="8"/>
                      <a:pt x="741" y="12"/>
                    </a:cubicBezTo>
                    <a:cubicBezTo>
                      <a:pt x="741" y="12"/>
                      <a:pt x="741" y="12"/>
                      <a:pt x="741" y="12"/>
                    </a:cubicBezTo>
                    <a:cubicBezTo>
                      <a:pt x="742" y="16"/>
                      <a:pt x="739" y="19"/>
                      <a:pt x="735" y="20"/>
                    </a:cubicBezTo>
                    <a:cubicBezTo>
                      <a:pt x="735" y="20"/>
                      <a:pt x="735" y="20"/>
                      <a:pt x="735" y="20"/>
                    </a:cubicBezTo>
                    <a:cubicBezTo>
                      <a:pt x="735" y="20"/>
                      <a:pt x="735" y="20"/>
                      <a:pt x="734" y="20"/>
                    </a:cubicBezTo>
                    <a:cubicBezTo>
                      <a:pt x="734" y="20"/>
                      <a:pt x="734" y="20"/>
                      <a:pt x="734" y="20"/>
                    </a:cubicBezTo>
                    <a:cubicBezTo>
                      <a:pt x="731" y="20"/>
                      <a:pt x="728" y="17"/>
                      <a:pt x="727" y="14"/>
                    </a:cubicBezTo>
                    <a:close/>
                    <a:moveTo>
                      <a:pt x="903" y="17"/>
                    </a:moveTo>
                    <a:cubicBezTo>
                      <a:pt x="903" y="17"/>
                      <a:pt x="903" y="17"/>
                      <a:pt x="903" y="17"/>
                    </a:cubicBezTo>
                    <a:cubicBezTo>
                      <a:pt x="899" y="17"/>
                      <a:pt x="896" y="13"/>
                      <a:pt x="896" y="9"/>
                    </a:cubicBezTo>
                    <a:cubicBezTo>
                      <a:pt x="896" y="9"/>
                      <a:pt x="896" y="9"/>
                      <a:pt x="896" y="9"/>
                    </a:cubicBezTo>
                    <a:cubicBezTo>
                      <a:pt x="897" y="5"/>
                      <a:pt x="900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8" y="3"/>
                      <a:pt x="911" y="7"/>
                      <a:pt x="911" y="10"/>
                    </a:cubicBezTo>
                    <a:cubicBezTo>
                      <a:pt x="911" y="10"/>
                      <a:pt x="911" y="10"/>
                      <a:pt x="911" y="10"/>
                    </a:cubicBezTo>
                    <a:cubicBezTo>
                      <a:pt x="910" y="14"/>
                      <a:pt x="907" y="17"/>
                      <a:pt x="903" y="17"/>
                    </a:cubicBezTo>
                    <a:cubicBezTo>
                      <a:pt x="903" y="17"/>
                      <a:pt x="903" y="17"/>
                      <a:pt x="903" y="17"/>
                    </a:cubicBezTo>
                    <a:cubicBezTo>
                      <a:pt x="903" y="17"/>
                      <a:pt x="903" y="17"/>
                      <a:pt x="903" y="17"/>
                    </a:cubicBezTo>
                    <a:close/>
                    <a:moveTo>
                      <a:pt x="784" y="9"/>
                    </a:moveTo>
                    <a:cubicBezTo>
                      <a:pt x="783" y="5"/>
                      <a:pt x="786" y="1"/>
                      <a:pt x="790" y="1"/>
                    </a:cubicBezTo>
                    <a:cubicBezTo>
                      <a:pt x="790" y="1"/>
                      <a:pt x="790" y="1"/>
                      <a:pt x="790" y="1"/>
                    </a:cubicBezTo>
                    <a:cubicBezTo>
                      <a:pt x="794" y="1"/>
                      <a:pt x="797" y="4"/>
                      <a:pt x="798" y="8"/>
                    </a:cubicBezTo>
                    <a:cubicBezTo>
                      <a:pt x="798" y="8"/>
                      <a:pt x="798" y="8"/>
                      <a:pt x="798" y="8"/>
                    </a:cubicBezTo>
                    <a:cubicBezTo>
                      <a:pt x="798" y="12"/>
                      <a:pt x="795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87" y="15"/>
                      <a:pt x="784" y="12"/>
                      <a:pt x="784" y="9"/>
                    </a:cubicBezTo>
                    <a:close/>
                    <a:moveTo>
                      <a:pt x="847" y="14"/>
                    </a:moveTo>
                    <a:cubicBezTo>
                      <a:pt x="843" y="14"/>
                      <a:pt x="840" y="11"/>
                      <a:pt x="840" y="7"/>
                    </a:cubicBezTo>
                    <a:cubicBezTo>
                      <a:pt x="840" y="7"/>
                      <a:pt x="840" y="7"/>
                      <a:pt x="840" y="7"/>
                    </a:cubicBezTo>
                    <a:cubicBezTo>
                      <a:pt x="840" y="3"/>
                      <a:pt x="843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51" y="0"/>
                      <a:pt x="854" y="4"/>
                      <a:pt x="854" y="7"/>
                    </a:cubicBezTo>
                    <a:cubicBezTo>
                      <a:pt x="854" y="7"/>
                      <a:pt x="854" y="7"/>
                      <a:pt x="854" y="7"/>
                    </a:cubicBezTo>
                    <a:cubicBezTo>
                      <a:pt x="854" y="11"/>
                      <a:pt x="851" y="14"/>
                      <a:pt x="847" y="14"/>
                    </a:cubicBezTo>
                    <a:cubicBezTo>
                      <a:pt x="847" y="14"/>
                      <a:pt x="847" y="14"/>
                      <a:pt x="847" y="14"/>
                    </a:cubicBezTo>
                    <a:cubicBezTo>
                      <a:pt x="847" y="14"/>
                      <a:pt x="847" y="14"/>
                      <a:pt x="847" y="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B84EE7C4-1C62-4B2E-9D54-2C7FDA8A7A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5" y="3432"/>
                <a:ext cx="472" cy="474"/>
              </a:xfrm>
              <a:custGeom>
                <a:avLst/>
                <a:gdLst>
                  <a:gd name="T0" fmla="*/ 138 w 276"/>
                  <a:gd name="T1" fmla="*/ 0 h 277"/>
                  <a:gd name="T2" fmla="*/ 0 w 276"/>
                  <a:gd name="T3" fmla="*/ 139 h 277"/>
                  <a:gd name="T4" fmla="*/ 138 w 276"/>
                  <a:gd name="T5" fmla="*/ 277 h 277"/>
                  <a:gd name="T6" fmla="*/ 276 w 276"/>
                  <a:gd name="T7" fmla="*/ 139 h 277"/>
                  <a:gd name="T8" fmla="*/ 138 w 276"/>
                  <a:gd name="T9" fmla="*/ 0 h 277"/>
                  <a:gd name="T10" fmla="*/ 138 w 276"/>
                  <a:gd name="T11" fmla="*/ 247 h 277"/>
                  <a:gd name="T12" fmla="*/ 30 w 276"/>
                  <a:gd name="T13" fmla="*/ 139 h 277"/>
                  <a:gd name="T14" fmla="*/ 138 w 276"/>
                  <a:gd name="T15" fmla="*/ 31 h 277"/>
                  <a:gd name="T16" fmla="*/ 246 w 276"/>
                  <a:gd name="T17" fmla="*/ 139 h 277"/>
                  <a:gd name="T18" fmla="*/ 138 w 276"/>
                  <a:gd name="T19" fmla="*/ 24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7">
                    <a:moveTo>
                      <a:pt x="138" y="0"/>
                    </a:moveTo>
                    <a:cubicBezTo>
                      <a:pt x="62" y="0"/>
                      <a:pt x="0" y="62"/>
                      <a:pt x="0" y="139"/>
                    </a:cubicBezTo>
                    <a:cubicBezTo>
                      <a:pt x="0" y="215"/>
                      <a:pt x="62" y="277"/>
                      <a:pt x="138" y="277"/>
                    </a:cubicBezTo>
                    <a:cubicBezTo>
                      <a:pt x="214" y="277"/>
                      <a:pt x="276" y="215"/>
                      <a:pt x="276" y="139"/>
                    </a:cubicBezTo>
                    <a:cubicBezTo>
                      <a:pt x="276" y="62"/>
                      <a:pt x="214" y="0"/>
                      <a:pt x="138" y="0"/>
                    </a:cubicBezTo>
                    <a:close/>
                    <a:moveTo>
                      <a:pt x="138" y="247"/>
                    </a:moveTo>
                    <a:cubicBezTo>
                      <a:pt x="78" y="247"/>
                      <a:pt x="30" y="198"/>
                      <a:pt x="30" y="139"/>
                    </a:cubicBezTo>
                    <a:cubicBezTo>
                      <a:pt x="30" y="79"/>
                      <a:pt x="78" y="31"/>
                      <a:pt x="138" y="31"/>
                    </a:cubicBezTo>
                    <a:cubicBezTo>
                      <a:pt x="197" y="31"/>
                      <a:pt x="246" y="79"/>
                      <a:pt x="246" y="139"/>
                    </a:cubicBezTo>
                    <a:cubicBezTo>
                      <a:pt x="246" y="198"/>
                      <a:pt x="197" y="247"/>
                      <a:pt x="138" y="2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01B8A3F7-B8CB-4710-A8EF-D0CB529208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" y="2513"/>
                <a:ext cx="499" cy="499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60 h 292"/>
                  <a:gd name="T12" fmla="*/ 32 w 292"/>
                  <a:gd name="T13" fmla="*/ 146 h 292"/>
                  <a:gd name="T14" fmla="*/ 146 w 292"/>
                  <a:gd name="T15" fmla="*/ 33 h 292"/>
                  <a:gd name="T16" fmla="*/ 260 w 292"/>
                  <a:gd name="T17" fmla="*/ 146 h 292"/>
                  <a:gd name="T18" fmla="*/ 146 w 292"/>
                  <a:gd name="T19" fmla="*/ 26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6" y="0"/>
                      <a:pt x="0" y="66"/>
                      <a:pt x="0" y="146"/>
                    </a:cubicBezTo>
                    <a:cubicBezTo>
                      <a:pt x="0" y="227"/>
                      <a:pt x="66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60"/>
                    </a:moveTo>
                    <a:cubicBezTo>
                      <a:pt x="83" y="260"/>
                      <a:pt x="32" y="209"/>
                      <a:pt x="32" y="146"/>
                    </a:cubicBezTo>
                    <a:cubicBezTo>
                      <a:pt x="32" y="84"/>
                      <a:pt x="83" y="33"/>
                      <a:pt x="146" y="33"/>
                    </a:cubicBezTo>
                    <a:cubicBezTo>
                      <a:pt x="209" y="33"/>
                      <a:pt x="260" y="84"/>
                      <a:pt x="260" y="146"/>
                    </a:cubicBezTo>
                    <a:cubicBezTo>
                      <a:pt x="260" y="209"/>
                      <a:pt x="209" y="260"/>
                      <a:pt x="146" y="2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4BB3B46B-5E9F-4165-8EC4-4F6A97B56D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98" y="2566"/>
                <a:ext cx="474" cy="473"/>
              </a:xfrm>
              <a:custGeom>
                <a:avLst/>
                <a:gdLst>
                  <a:gd name="T0" fmla="*/ 139 w 277"/>
                  <a:gd name="T1" fmla="*/ 0 h 277"/>
                  <a:gd name="T2" fmla="*/ 0 w 277"/>
                  <a:gd name="T3" fmla="*/ 138 h 277"/>
                  <a:gd name="T4" fmla="*/ 139 w 277"/>
                  <a:gd name="T5" fmla="*/ 277 h 277"/>
                  <a:gd name="T6" fmla="*/ 277 w 277"/>
                  <a:gd name="T7" fmla="*/ 138 h 277"/>
                  <a:gd name="T8" fmla="*/ 139 w 277"/>
                  <a:gd name="T9" fmla="*/ 0 h 277"/>
                  <a:gd name="T10" fmla="*/ 139 w 277"/>
                  <a:gd name="T11" fmla="*/ 246 h 277"/>
                  <a:gd name="T12" fmla="*/ 31 w 277"/>
                  <a:gd name="T13" fmla="*/ 138 h 277"/>
                  <a:gd name="T14" fmla="*/ 139 w 277"/>
                  <a:gd name="T15" fmla="*/ 30 h 277"/>
                  <a:gd name="T16" fmla="*/ 247 w 277"/>
                  <a:gd name="T17" fmla="*/ 138 h 277"/>
                  <a:gd name="T18" fmla="*/ 139 w 277"/>
                  <a:gd name="T19" fmla="*/ 2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7" h="277">
                    <a:moveTo>
                      <a:pt x="139" y="0"/>
                    </a:moveTo>
                    <a:cubicBezTo>
                      <a:pt x="62" y="0"/>
                      <a:pt x="0" y="62"/>
                      <a:pt x="0" y="138"/>
                    </a:cubicBezTo>
                    <a:cubicBezTo>
                      <a:pt x="0" y="215"/>
                      <a:pt x="62" y="277"/>
                      <a:pt x="139" y="277"/>
                    </a:cubicBezTo>
                    <a:cubicBezTo>
                      <a:pt x="215" y="277"/>
                      <a:pt x="277" y="215"/>
                      <a:pt x="277" y="138"/>
                    </a:cubicBezTo>
                    <a:cubicBezTo>
                      <a:pt x="277" y="62"/>
                      <a:pt x="215" y="0"/>
                      <a:pt x="139" y="0"/>
                    </a:cubicBezTo>
                    <a:close/>
                    <a:moveTo>
                      <a:pt x="139" y="246"/>
                    </a:moveTo>
                    <a:cubicBezTo>
                      <a:pt x="79" y="246"/>
                      <a:pt x="31" y="198"/>
                      <a:pt x="31" y="138"/>
                    </a:cubicBezTo>
                    <a:cubicBezTo>
                      <a:pt x="31" y="79"/>
                      <a:pt x="79" y="30"/>
                      <a:pt x="139" y="30"/>
                    </a:cubicBezTo>
                    <a:cubicBezTo>
                      <a:pt x="198" y="30"/>
                      <a:pt x="247" y="79"/>
                      <a:pt x="247" y="138"/>
                    </a:cubicBezTo>
                    <a:cubicBezTo>
                      <a:pt x="247" y="198"/>
                      <a:pt x="198" y="246"/>
                      <a:pt x="139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73498DAE-A2F9-4D65-8999-731911B282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2" y="1093"/>
                <a:ext cx="471" cy="473"/>
              </a:xfrm>
              <a:custGeom>
                <a:avLst/>
                <a:gdLst>
                  <a:gd name="T0" fmla="*/ 138 w 276"/>
                  <a:gd name="T1" fmla="*/ 0 h 277"/>
                  <a:gd name="T2" fmla="*/ 0 w 276"/>
                  <a:gd name="T3" fmla="*/ 138 h 277"/>
                  <a:gd name="T4" fmla="*/ 138 w 276"/>
                  <a:gd name="T5" fmla="*/ 277 h 277"/>
                  <a:gd name="T6" fmla="*/ 276 w 276"/>
                  <a:gd name="T7" fmla="*/ 138 h 277"/>
                  <a:gd name="T8" fmla="*/ 138 w 276"/>
                  <a:gd name="T9" fmla="*/ 0 h 277"/>
                  <a:gd name="T10" fmla="*/ 138 w 276"/>
                  <a:gd name="T11" fmla="*/ 246 h 277"/>
                  <a:gd name="T12" fmla="*/ 30 w 276"/>
                  <a:gd name="T13" fmla="*/ 138 h 277"/>
                  <a:gd name="T14" fmla="*/ 138 w 276"/>
                  <a:gd name="T15" fmla="*/ 30 h 277"/>
                  <a:gd name="T16" fmla="*/ 246 w 276"/>
                  <a:gd name="T17" fmla="*/ 138 h 277"/>
                  <a:gd name="T18" fmla="*/ 138 w 276"/>
                  <a:gd name="T19" fmla="*/ 2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7">
                    <a:moveTo>
                      <a:pt x="138" y="0"/>
                    </a:moveTo>
                    <a:cubicBezTo>
                      <a:pt x="62" y="0"/>
                      <a:pt x="0" y="62"/>
                      <a:pt x="0" y="138"/>
                    </a:cubicBezTo>
                    <a:cubicBezTo>
                      <a:pt x="0" y="215"/>
                      <a:pt x="62" y="277"/>
                      <a:pt x="138" y="277"/>
                    </a:cubicBezTo>
                    <a:cubicBezTo>
                      <a:pt x="215" y="277"/>
                      <a:pt x="276" y="215"/>
                      <a:pt x="276" y="138"/>
                    </a:cubicBezTo>
                    <a:cubicBezTo>
                      <a:pt x="276" y="62"/>
                      <a:pt x="215" y="0"/>
                      <a:pt x="138" y="0"/>
                    </a:cubicBezTo>
                    <a:close/>
                    <a:moveTo>
                      <a:pt x="138" y="246"/>
                    </a:moveTo>
                    <a:cubicBezTo>
                      <a:pt x="79" y="246"/>
                      <a:pt x="30" y="198"/>
                      <a:pt x="30" y="138"/>
                    </a:cubicBezTo>
                    <a:cubicBezTo>
                      <a:pt x="30" y="79"/>
                      <a:pt x="79" y="30"/>
                      <a:pt x="138" y="30"/>
                    </a:cubicBezTo>
                    <a:cubicBezTo>
                      <a:pt x="198" y="30"/>
                      <a:pt x="246" y="79"/>
                      <a:pt x="246" y="138"/>
                    </a:cubicBezTo>
                    <a:cubicBezTo>
                      <a:pt x="246" y="198"/>
                      <a:pt x="198" y="246"/>
                      <a:pt x="138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id="{681AF1C1-CBE5-4528-B619-AA733BCA99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" y="1046"/>
                <a:ext cx="513" cy="511"/>
              </a:xfrm>
              <a:custGeom>
                <a:avLst/>
                <a:gdLst>
                  <a:gd name="T0" fmla="*/ 150 w 300"/>
                  <a:gd name="T1" fmla="*/ 0 h 299"/>
                  <a:gd name="T2" fmla="*/ 0 w 300"/>
                  <a:gd name="T3" fmla="*/ 150 h 299"/>
                  <a:gd name="T4" fmla="*/ 150 w 300"/>
                  <a:gd name="T5" fmla="*/ 299 h 299"/>
                  <a:gd name="T6" fmla="*/ 300 w 300"/>
                  <a:gd name="T7" fmla="*/ 150 h 299"/>
                  <a:gd name="T8" fmla="*/ 150 w 300"/>
                  <a:gd name="T9" fmla="*/ 0 h 299"/>
                  <a:gd name="T10" fmla="*/ 150 w 300"/>
                  <a:gd name="T11" fmla="*/ 267 h 299"/>
                  <a:gd name="T12" fmla="*/ 33 w 300"/>
                  <a:gd name="T13" fmla="*/ 150 h 299"/>
                  <a:gd name="T14" fmla="*/ 150 w 300"/>
                  <a:gd name="T15" fmla="*/ 33 h 299"/>
                  <a:gd name="T16" fmla="*/ 267 w 300"/>
                  <a:gd name="T17" fmla="*/ 150 h 299"/>
                  <a:gd name="T18" fmla="*/ 150 w 300"/>
                  <a:gd name="T19" fmla="*/ 26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299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2"/>
                      <a:pt x="67" y="299"/>
                      <a:pt x="150" y="299"/>
                    </a:cubicBezTo>
                    <a:cubicBezTo>
                      <a:pt x="233" y="299"/>
                      <a:pt x="300" y="232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67"/>
                    </a:moveTo>
                    <a:cubicBezTo>
                      <a:pt x="86" y="267"/>
                      <a:pt x="33" y="214"/>
                      <a:pt x="33" y="150"/>
                    </a:cubicBezTo>
                    <a:cubicBezTo>
                      <a:pt x="33" y="85"/>
                      <a:pt x="86" y="33"/>
                      <a:pt x="150" y="33"/>
                    </a:cubicBezTo>
                    <a:cubicBezTo>
                      <a:pt x="214" y="33"/>
                      <a:pt x="267" y="85"/>
                      <a:pt x="267" y="150"/>
                    </a:cubicBezTo>
                    <a:cubicBezTo>
                      <a:pt x="267" y="214"/>
                      <a:pt x="214" y="267"/>
                      <a:pt x="150" y="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D2E6EB11-314E-4C5D-A61C-402D72CF3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1" y="1939"/>
                <a:ext cx="808" cy="808"/>
              </a:xfrm>
              <a:custGeom>
                <a:avLst/>
                <a:gdLst>
                  <a:gd name="T0" fmla="*/ 236 w 473"/>
                  <a:gd name="T1" fmla="*/ 0 h 473"/>
                  <a:gd name="T2" fmla="*/ 0 w 473"/>
                  <a:gd name="T3" fmla="*/ 236 h 473"/>
                  <a:gd name="T4" fmla="*/ 236 w 473"/>
                  <a:gd name="T5" fmla="*/ 473 h 473"/>
                  <a:gd name="T6" fmla="*/ 473 w 473"/>
                  <a:gd name="T7" fmla="*/ 236 h 473"/>
                  <a:gd name="T8" fmla="*/ 236 w 473"/>
                  <a:gd name="T9" fmla="*/ 0 h 473"/>
                  <a:gd name="T10" fmla="*/ 236 w 473"/>
                  <a:gd name="T11" fmla="*/ 421 h 473"/>
                  <a:gd name="T12" fmla="*/ 52 w 473"/>
                  <a:gd name="T13" fmla="*/ 236 h 473"/>
                  <a:gd name="T14" fmla="*/ 236 w 473"/>
                  <a:gd name="T15" fmla="*/ 52 h 473"/>
                  <a:gd name="T16" fmla="*/ 421 w 473"/>
                  <a:gd name="T17" fmla="*/ 236 h 473"/>
                  <a:gd name="T18" fmla="*/ 236 w 473"/>
                  <a:gd name="T19" fmla="*/ 42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3" h="473">
                    <a:moveTo>
                      <a:pt x="236" y="0"/>
                    </a:moveTo>
                    <a:cubicBezTo>
                      <a:pt x="105" y="0"/>
                      <a:pt x="0" y="106"/>
                      <a:pt x="0" y="236"/>
                    </a:cubicBezTo>
                    <a:cubicBezTo>
                      <a:pt x="0" y="367"/>
                      <a:pt x="105" y="473"/>
                      <a:pt x="236" y="473"/>
                    </a:cubicBezTo>
                    <a:cubicBezTo>
                      <a:pt x="367" y="473"/>
                      <a:pt x="473" y="367"/>
                      <a:pt x="473" y="236"/>
                    </a:cubicBezTo>
                    <a:cubicBezTo>
                      <a:pt x="473" y="106"/>
                      <a:pt x="367" y="0"/>
                      <a:pt x="236" y="0"/>
                    </a:cubicBezTo>
                    <a:close/>
                    <a:moveTo>
                      <a:pt x="236" y="421"/>
                    </a:moveTo>
                    <a:cubicBezTo>
                      <a:pt x="134" y="421"/>
                      <a:pt x="52" y="338"/>
                      <a:pt x="52" y="236"/>
                    </a:cubicBezTo>
                    <a:cubicBezTo>
                      <a:pt x="52" y="134"/>
                      <a:pt x="134" y="52"/>
                      <a:pt x="236" y="52"/>
                    </a:cubicBezTo>
                    <a:cubicBezTo>
                      <a:pt x="338" y="52"/>
                      <a:pt x="421" y="134"/>
                      <a:pt x="421" y="236"/>
                    </a:cubicBezTo>
                    <a:cubicBezTo>
                      <a:pt x="421" y="338"/>
                      <a:pt x="338" y="421"/>
                      <a:pt x="236" y="42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356BF101-5C33-495B-9B45-93D678DCD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1674"/>
                <a:ext cx="215" cy="227"/>
              </a:xfrm>
              <a:custGeom>
                <a:avLst/>
                <a:gdLst>
                  <a:gd name="T0" fmla="*/ 115 w 215"/>
                  <a:gd name="T1" fmla="*/ 227 h 227"/>
                  <a:gd name="T2" fmla="*/ 0 w 215"/>
                  <a:gd name="T3" fmla="*/ 148 h 227"/>
                  <a:gd name="T4" fmla="*/ 103 w 215"/>
                  <a:gd name="T5" fmla="*/ 0 h 227"/>
                  <a:gd name="T6" fmla="*/ 215 w 215"/>
                  <a:gd name="T7" fmla="*/ 80 h 227"/>
                  <a:gd name="T8" fmla="*/ 115 w 215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227">
                    <a:moveTo>
                      <a:pt x="115" y="227"/>
                    </a:moveTo>
                    <a:lnTo>
                      <a:pt x="0" y="148"/>
                    </a:lnTo>
                    <a:lnTo>
                      <a:pt x="103" y="0"/>
                    </a:lnTo>
                    <a:lnTo>
                      <a:pt x="215" y="80"/>
                    </a:lnTo>
                    <a:lnTo>
                      <a:pt x="115" y="2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8F42EE2F-5C53-4F1C-9202-B661A6E9C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1581"/>
                <a:ext cx="206" cy="221"/>
              </a:xfrm>
              <a:custGeom>
                <a:avLst/>
                <a:gdLst>
                  <a:gd name="T0" fmla="*/ 206 w 206"/>
                  <a:gd name="T1" fmla="*/ 0 h 221"/>
                  <a:gd name="T2" fmla="*/ 205 w 206"/>
                  <a:gd name="T3" fmla="*/ 110 h 221"/>
                  <a:gd name="T4" fmla="*/ 201 w 206"/>
                  <a:gd name="T5" fmla="*/ 221 h 221"/>
                  <a:gd name="T6" fmla="*/ 100 w 206"/>
                  <a:gd name="T7" fmla="*/ 152 h 221"/>
                  <a:gd name="T8" fmla="*/ 0 w 206"/>
                  <a:gd name="T9" fmla="*/ 82 h 221"/>
                  <a:gd name="T10" fmla="*/ 104 w 206"/>
                  <a:gd name="T11" fmla="*/ 41 h 221"/>
                  <a:gd name="T12" fmla="*/ 206 w 206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221">
                    <a:moveTo>
                      <a:pt x="206" y="0"/>
                    </a:moveTo>
                    <a:lnTo>
                      <a:pt x="205" y="110"/>
                    </a:lnTo>
                    <a:lnTo>
                      <a:pt x="201" y="221"/>
                    </a:lnTo>
                    <a:lnTo>
                      <a:pt x="100" y="152"/>
                    </a:lnTo>
                    <a:lnTo>
                      <a:pt x="0" y="82"/>
                    </a:lnTo>
                    <a:lnTo>
                      <a:pt x="104" y="4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:a16="http://schemas.microsoft.com/office/drawing/2014/main" id="{5433AD4C-39ED-42F1-8DC9-2FEA52810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1638"/>
                <a:ext cx="653" cy="540"/>
              </a:xfrm>
              <a:custGeom>
                <a:avLst/>
                <a:gdLst>
                  <a:gd name="T0" fmla="*/ 262 w 382"/>
                  <a:gd name="T1" fmla="*/ 316 h 316"/>
                  <a:gd name="T2" fmla="*/ 382 w 382"/>
                  <a:gd name="T3" fmla="*/ 277 h 316"/>
                  <a:gd name="T4" fmla="*/ 0 w 382"/>
                  <a:gd name="T5" fmla="*/ 0 h 316"/>
                  <a:gd name="T6" fmla="*/ 0 w 382"/>
                  <a:gd name="T7" fmla="*/ 122 h 316"/>
                  <a:gd name="T8" fmla="*/ 262 w 382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16">
                    <a:moveTo>
                      <a:pt x="262" y="316"/>
                    </a:moveTo>
                    <a:cubicBezTo>
                      <a:pt x="382" y="277"/>
                      <a:pt x="382" y="277"/>
                      <a:pt x="382" y="277"/>
                    </a:cubicBezTo>
                    <a:cubicBezTo>
                      <a:pt x="323" y="112"/>
                      <a:pt x="176" y="5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20" y="130"/>
                      <a:pt x="221" y="208"/>
                      <a:pt x="262" y="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80C32FDD-804F-49D9-8857-9266F1015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2511"/>
                <a:ext cx="215" cy="191"/>
              </a:xfrm>
              <a:custGeom>
                <a:avLst/>
                <a:gdLst>
                  <a:gd name="T0" fmla="*/ 48 w 215"/>
                  <a:gd name="T1" fmla="*/ 0 h 191"/>
                  <a:gd name="T2" fmla="*/ 0 w 215"/>
                  <a:gd name="T3" fmla="*/ 132 h 191"/>
                  <a:gd name="T4" fmla="*/ 167 w 215"/>
                  <a:gd name="T5" fmla="*/ 191 h 191"/>
                  <a:gd name="T6" fmla="*/ 215 w 215"/>
                  <a:gd name="T7" fmla="*/ 62 h 191"/>
                  <a:gd name="T8" fmla="*/ 48 w 215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91">
                    <a:moveTo>
                      <a:pt x="48" y="0"/>
                    </a:moveTo>
                    <a:lnTo>
                      <a:pt x="0" y="132"/>
                    </a:lnTo>
                    <a:lnTo>
                      <a:pt x="167" y="191"/>
                    </a:lnTo>
                    <a:lnTo>
                      <a:pt x="215" y="6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2C68149-4CFD-456B-BD44-F3A1DFABD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" y="2514"/>
                <a:ext cx="215" cy="231"/>
              </a:xfrm>
              <a:custGeom>
                <a:avLst/>
                <a:gdLst>
                  <a:gd name="T0" fmla="*/ 215 w 215"/>
                  <a:gd name="T1" fmla="*/ 178 h 231"/>
                  <a:gd name="T2" fmla="*/ 151 w 215"/>
                  <a:gd name="T3" fmla="*/ 89 h 231"/>
                  <a:gd name="T4" fmla="*/ 84 w 215"/>
                  <a:gd name="T5" fmla="*/ 0 h 231"/>
                  <a:gd name="T6" fmla="*/ 43 w 215"/>
                  <a:gd name="T7" fmla="*/ 117 h 231"/>
                  <a:gd name="T8" fmla="*/ 0 w 215"/>
                  <a:gd name="T9" fmla="*/ 231 h 231"/>
                  <a:gd name="T10" fmla="*/ 108 w 215"/>
                  <a:gd name="T11" fmla="*/ 206 h 231"/>
                  <a:gd name="T12" fmla="*/ 215 w 215"/>
                  <a:gd name="T13" fmla="*/ 17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31">
                    <a:moveTo>
                      <a:pt x="215" y="178"/>
                    </a:moveTo>
                    <a:lnTo>
                      <a:pt x="151" y="89"/>
                    </a:lnTo>
                    <a:lnTo>
                      <a:pt x="84" y="0"/>
                    </a:lnTo>
                    <a:lnTo>
                      <a:pt x="43" y="117"/>
                    </a:lnTo>
                    <a:lnTo>
                      <a:pt x="0" y="231"/>
                    </a:lnTo>
                    <a:lnTo>
                      <a:pt x="108" y="206"/>
                    </a:lnTo>
                    <a:lnTo>
                      <a:pt x="215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7">
                <a:extLst>
                  <a:ext uri="{FF2B5EF4-FFF2-40B4-BE49-F238E27FC236}">
                    <a16:creationId xmlns:a16="http://schemas.microsoft.com/office/drawing/2014/main" id="{BCB47BD1-9EEF-4689-9CEE-1F4DD8B37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1" y="2157"/>
                <a:ext cx="456" cy="768"/>
              </a:xfrm>
              <a:custGeom>
                <a:avLst/>
                <a:gdLst>
                  <a:gd name="T0" fmla="*/ 218 w 267"/>
                  <a:gd name="T1" fmla="*/ 0 h 449"/>
                  <a:gd name="T2" fmla="*/ 98 w 267"/>
                  <a:gd name="T3" fmla="*/ 39 h 449"/>
                  <a:gd name="T4" fmla="*/ 108 w 267"/>
                  <a:gd name="T5" fmla="*/ 118 h 449"/>
                  <a:gd name="T6" fmla="*/ 0 w 267"/>
                  <a:gd name="T7" fmla="*/ 349 h 449"/>
                  <a:gd name="T8" fmla="*/ 73 w 267"/>
                  <a:gd name="T9" fmla="*/ 449 h 449"/>
                  <a:gd name="T10" fmla="*/ 218 w 267"/>
                  <a:gd name="T11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449">
                    <a:moveTo>
                      <a:pt x="218" y="0"/>
                    </a:moveTo>
                    <a:cubicBezTo>
                      <a:pt x="98" y="39"/>
                      <a:pt x="98" y="39"/>
                      <a:pt x="98" y="39"/>
                    </a:cubicBezTo>
                    <a:cubicBezTo>
                      <a:pt x="104" y="64"/>
                      <a:pt x="108" y="91"/>
                      <a:pt x="108" y="118"/>
                    </a:cubicBezTo>
                    <a:cubicBezTo>
                      <a:pt x="108" y="210"/>
                      <a:pt x="66" y="293"/>
                      <a:pt x="0" y="349"/>
                    </a:cubicBezTo>
                    <a:cubicBezTo>
                      <a:pt x="73" y="449"/>
                      <a:pt x="73" y="449"/>
                      <a:pt x="73" y="449"/>
                    </a:cubicBezTo>
                    <a:cubicBezTo>
                      <a:pt x="211" y="342"/>
                      <a:pt x="267" y="168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00841923-F67B-4A95-9389-9AF530F5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2993"/>
                <a:ext cx="142" cy="181"/>
              </a:xfrm>
              <a:custGeom>
                <a:avLst/>
                <a:gdLst>
                  <a:gd name="T0" fmla="*/ 142 w 142"/>
                  <a:gd name="T1" fmla="*/ 2 h 181"/>
                  <a:gd name="T2" fmla="*/ 3 w 142"/>
                  <a:gd name="T3" fmla="*/ 0 h 181"/>
                  <a:gd name="T4" fmla="*/ 0 w 142"/>
                  <a:gd name="T5" fmla="*/ 178 h 181"/>
                  <a:gd name="T6" fmla="*/ 140 w 142"/>
                  <a:gd name="T7" fmla="*/ 181 h 181"/>
                  <a:gd name="T8" fmla="*/ 142 w 142"/>
                  <a:gd name="T9" fmla="*/ 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81">
                    <a:moveTo>
                      <a:pt x="142" y="2"/>
                    </a:moveTo>
                    <a:lnTo>
                      <a:pt x="3" y="0"/>
                    </a:lnTo>
                    <a:lnTo>
                      <a:pt x="0" y="178"/>
                    </a:lnTo>
                    <a:lnTo>
                      <a:pt x="140" y="181"/>
                    </a:lnTo>
                    <a:lnTo>
                      <a:pt x="142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74B1FA6A-673C-4833-8D00-16907326F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3149"/>
                <a:ext cx="246" cy="186"/>
              </a:xfrm>
              <a:custGeom>
                <a:avLst/>
                <a:gdLst>
                  <a:gd name="T0" fmla="*/ 121 w 246"/>
                  <a:gd name="T1" fmla="*/ 186 h 186"/>
                  <a:gd name="T2" fmla="*/ 183 w 246"/>
                  <a:gd name="T3" fmla="*/ 94 h 186"/>
                  <a:gd name="T4" fmla="*/ 246 w 246"/>
                  <a:gd name="T5" fmla="*/ 3 h 186"/>
                  <a:gd name="T6" fmla="*/ 123 w 246"/>
                  <a:gd name="T7" fmla="*/ 1 h 186"/>
                  <a:gd name="T8" fmla="*/ 0 w 246"/>
                  <a:gd name="T9" fmla="*/ 0 h 186"/>
                  <a:gd name="T10" fmla="*/ 61 w 246"/>
                  <a:gd name="T11" fmla="*/ 92 h 186"/>
                  <a:gd name="T12" fmla="*/ 121 w 246"/>
                  <a:gd name="T13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86">
                    <a:moveTo>
                      <a:pt x="121" y="186"/>
                    </a:moveTo>
                    <a:lnTo>
                      <a:pt x="183" y="94"/>
                    </a:lnTo>
                    <a:lnTo>
                      <a:pt x="246" y="3"/>
                    </a:lnTo>
                    <a:lnTo>
                      <a:pt x="123" y="1"/>
                    </a:lnTo>
                    <a:lnTo>
                      <a:pt x="0" y="0"/>
                    </a:lnTo>
                    <a:lnTo>
                      <a:pt x="61" y="92"/>
                    </a:lnTo>
                    <a:lnTo>
                      <a:pt x="121" y="1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>
                <a:extLst>
                  <a:ext uri="{FF2B5EF4-FFF2-40B4-BE49-F238E27FC236}">
                    <a16:creationId xmlns:a16="http://schemas.microsoft.com/office/drawing/2014/main" id="{570A459D-1CF3-4E89-B505-013B3558C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" y="2783"/>
                <a:ext cx="807" cy="295"/>
              </a:xfrm>
              <a:custGeom>
                <a:avLst/>
                <a:gdLst>
                  <a:gd name="T0" fmla="*/ 229 w 472"/>
                  <a:gd name="T1" fmla="*/ 52 h 173"/>
                  <a:gd name="T2" fmla="*/ 68 w 472"/>
                  <a:gd name="T3" fmla="*/ 5 h 173"/>
                  <a:gd name="T4" fmla="*/ 0 w 472"/>
                  <a:gd name="T5" fmla="*/ 100 h 173"/>
                  <a:gd name="T6" fmla="*/ 236 w 472"/>
                  <a:gd name="T7" fmla="*/ 173 h 173"/>
                  <a:gd name="T8" fmla="*/ 472 w 472"/>
                  <a:gd name="T9" fmla="*/ 100 h 173"/>
                  <a:gd name="T10" fmla="*/ 399 w 472"/>
                  <a:gd name="T11" fmla="*/ 0 h 173"/>
                  <a:gd name="T12" fmla="*/ 229 w 472"/>
                  <a:gd name="T13" fmla="*/ 5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173">
                    <a:moveTo>
                      <a:pt x="229" y="52"/>
                    </a:moveTo>
                    <a:cubicBezTo>
                      <a:pt x="170" y="52"/>
                      <a:pt x="115" y="35"/>
                      <a:pt x="68" y="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71" y="148"/>
                      <a:pt x="152" y="173"/>
                      <a:pt x="236" y="173"/>
                    </a:cubicBezTo>
                    <a:cubicBezTo>
                      <a:pt x="319" y="173"/>
                      <a:pt x="400" y="148"/>
                      <a:pt x="472" y="10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51" y="33"/>
                      <a:pt x="292" y="52"/>
                      <a:pt x="229" y="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>
                <a:extLst>
                  <a:ext uri="{FF2B5EF4-FFF2-40B4-BE49-F238E27FC236}">
                    <a16:creationId xmlns:a16="http://schemas.microsoft.com/office/drawing/2014/main" id="{AB6786B5-C3D5-49B3-827B-2D2943CEA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2511"/>
                <a:ext cx="215" cy="191"/>
              </a:xfrm>
              <a:custGeom>
                <a:avLst/>
                <a:gdLst>
                  <a:gd name="T0" fmla="*/ 169 w 215"/>
                  <a:gd name="T1" fmla="*/ 0 h 191"/>
                  <a:gd name="T2" fmla="*/ 215 w 215"/>
                  <a:gd name="T3" fmla="*/ 132 h 191"/>
                  <a:gd name="T4" fmla="*/ 48 w 215"/>
                  <a:gd name="T5" fmla="*/ 191 h 191"/>
                  <a:gd name="T6" fmla="*/ 0 w 215"/>
                  <a:gd name="T7" fmla="*/ 62 h 191"/>
                  <a:gd name="T8" fmla="*/ 169 w 215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91">
                    <a:moveTo>
                      <a:pt x="169" y="0"/>
                    </a:moveTo>
                    <a:lnTo>
                      <a:pt x="215" y="132"/>
                    </a:lnTo>
                    <a:lnTo>
                      <a:pt x="48" y="191"/>
                    </a:lnTo>
                    <a:lnTo>
                      <a:pt x="0" y="6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>
                <a:extLst>
                  <a:ext uri="{FF2B5EF4-FFF2-40B4-BE49-F238E27FC236}">
                    <a16:creationId xmlns:a16="http://schemas.microsoft.com/office/drawing/2014/main" id="{5813B14B-6B85-4E24-BCC5-F46A22BB2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" y="2514"/>
                <a:ext cx="215" cy="231"/>
              </a:xfrm>
              <a:custGeom>
                <a:avLst/>
                <a:gdLst>
                  <a:gd name="T0" fmla="*/ 0 w 215"/>
                  <a:gd name="T1" fmla="*/ 178 h 231"/>
                  <a:gd name="T2" fmla="*/ 67 w 215"/>
                  <a:gd name="T3" fmla="*/ 89 h 231"/>
                  <a:gd name="T4" fmla="*/ 132 w 215"/>
                  <a:gd name="T5" fmla="*/ 0 h 231"/>
                  <a:gd name="T6" fmla="*/ 174 w 215"/>
                  <a:gd name="T7" fmla="*/ 117 h 231"/>
                  <a:gd name="T8" fmla="*/ 215 w 215"/>
                  <a:gd name="T9" fmla="*/ 231 h 231"/>
                  <a:gd name="T10" fmla="*/ 108 w 215"/>
                  <a:gd name="T11" fmla="*/ 206 h 231"/>
                  <a:gd name="T12" fmla="*/ 0 w 215"/>
                  <a:gd name="T13" fmla="*/ 17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31">
                    <a:moveTo>
                      <a:pt x="0" y="178"/>
                    </a:moveTo>
                    <a:lnTo>
                      <a:pt x="67" y="89"/>
                    </a:lnTo>
                    <a:lnTo>
                      <a:pt x="132" y="0"/>
                    </a:lnTo>
                    <a:lnTo>
                      <a:pt x="174" y="117"/>
                    </a:lnTo>
                    <a:lnTo>
                      <a:pt x="215" y="231"/>
                    </a:lnTo>
                    <a:lnTo>
                      <a:pt x="108" y="206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>
                <a:extLst>
                  <a:ext uri="{FF2B5EF4-FFF2-40B4-BE49-F238E27FC236}">
                    <a16:creationId xmlns:a16="http://schemas.microsoft.com/office/drawing/2014/main" id="{F59087D1-19FB-4679-B31A-D365A92BE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" y="2157"/>
                <a:ext cx="449" cy="768"/>
              </a:xfrm>
              <a:custGeom>
                <a:avLst/>
                <a:gdLst>
                  <a:gd name="T0" fmla="*/ 147 w 263"/>
                  <a:gd name="T1" fmla="*/ 118 h 449"/>
                  <a:gd name="T2" fmla="*/ 158 w 263"/>
                  <a:gd name="T3" fmla="*/ 36 h 449"/>
                  <a:gd name="T4" fmla="*/ 49 w 263"/>
                  <a:gd name="T5" fmla="*/ 0 h 449"/>
                  <a:gd name="T6" fmla="*/ 195 w 263"/>
                  <a:gd name="T7" fmla="*/ 449 h 449"/>
                  <a:gd name="T8" fmla="*/ 263 w 263"/>
                  <a:gd name="T9" fmla="*/ 355 h 449"/>
                  <a:gd name="T10" fmla="*/ 147 w 263"/>
                  <a:gd name="T11" fmla="*/ 11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449">
                    <a:moveTo>
                      <a:pt x="147" y="118"/>
                    </a:moveTo>
                    <a:cubicBezTo>
                      <a:pt x="147" y="89"/>
                      <a:pt x="151" y="62"/>
                      <a:pt x="158" y="3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168"/>
                      <a:pt x="56" y="342"/>
                      <a:pt x="195" y="449"/>
                    </a:cubicBezTo>
                    <a:cubicBezTo>
                      <a:pt x="263" y="355"/>
                      <a:pt x="263" y="355"/>
                      <a:pt x="263" y="355"/>
                    </a:cubicBezTo>
                    <a:cubicBezTo>
                      <a:pt x="193" y="300"/>
                      <a:pt x="147" y="214"/>
                      <a:pt x="147" y="1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>
                <a:extLst>
                  <a:ext uri="{FF2B5EF4-FFF2-40B4-BE49-F238E27FC236}">
                    <a16:creationId xmlns:a16="http://schemas.microsoft.com/office/drawing/2014/main" id="{08CE1AAB-6A69-4BA4-8302-F3735A028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1674"/>
                <a:ext cx="216" cy="227"/>
              </a:xfrm>
              <a:custGeom>
                <a:avLst/>
                <a:gdLst>
                  <a:gd name="T0" fmla="*/ 103 w 216"/>
                  <a:gd name="T1" fmla="*/ 227 h 227"/>
                  <a:gd name="T2" fmla="*/ 216 w 216"/>
                  <a:gd name="T3" fmla="*/ 148 h 227"/>
                  <a:gd name="T4" fmla="*/ 115 w 216"/>
                  <a:gd name="T5" fmla="*/ 0 h 227"/>
                  <a:gd name="T6" fmla="*/ 0 w 216"/>
                  <a:gd name="T7" fmla="*/ 80 h 227"/>
                  <a:gd name="T8" fmla="*/ 103 w 216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27">
                    <a:moveTo>
                      <a:pt x="103" y="227"/>
                    </a:moveTo>
                    <a:lnTo>
                      <a:pt x="216" y="148"/>
                    </a:lnTo>
                    <a:lnTo>
                      <a:pt x="115" y="0"/>
                    </a:lnTo>
                    <a:lnTo>
                      <a:pt x="0" y="80"/>
                    </a:lnTo>
                    <a:lnTo>
                      <a:pt x="103" y="2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0E9DB5B-0A42-4084-9BE1-416024D33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2" y="1581"/>
                <a:ext cx="205" cy="221"/>
              </a:xfrm>
              <a:custGeom>
                <a:avLst/>
                <a:gdLst>
                  <a:gd name="T0" fmla="*/ 0 w 205"/>
                  <a:gd name="T1" fmla="*/ 0 h 221"/>
                  <a:gd name="T2" fmla="*/ 2 w 205"/>
                  <a:gd name="T3" fmla="*/ 110 h 221"/>
                  <a:gd name="T4" fmla="*/ 4 w 205"/>
                  <a:gd name="T5" fmla="*/ 221 h 221"/>
                  <a:gd name="T6" fmla="*/ 104 w 205"/>
                  <a:gd name="T7" fmla="*/ 152 h 221"/>
                  <a:gd name="T8" fmla="*/ 205 w 205"/>
                  <a:gd name="T9" fmla="*/ 82 h 221"/>
                  <a:gd name="T10" fmla="*/ 103 w 205"/>
                  <a:gd name="T11" fmla="*/ 41 h 221"/>
                  <a:gd name="T12" fmla="*/ 0 w 205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221">
                    <a:moveTo>
                      <a:pt x="0" y="0"/>
                    </a:moveTo>
                    <a:lnTo>
                      <a:pt x="2" y="110"/>
                    </a:lnTo>
                    <a:lnTo>
                      <a:pt x="4" y="221"/>
                    </a:lnTo>
                    <a:lnTo>
                      <a:pt x="104" y="152"/>
                    </a:lnTo>
                    <a:lnTo>
                      <a:pt x="205" y="82"/>
                    </a:lnTo>
                    <a:lnTo>
                      <a:pt x="10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5FD37E9B-F5BF-4171-9FE6-F3A88E5F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" y="1638"/>
                <a:ext cx="653" cy="535"/>
              </a:xfrm>
              <a:custGeom>
                <a:avLst/>
                <a:gdLst>
                  <a:gd name="T0" fmla="*/ 382 w 382"/>
                  <a:gd name="T1" fmla="*/ 121 h 313"/>
                  <a:gd name="T2" fmla="*/ 382 w 382"/>
                  <a:gd name="T3" fmla="*/ 0 h 313"/>
                  <a:gd name="T4" fmla="*/ 0 w 382"/>
                  <a:gd name="T5" fmla="*/ 277 h 313"/>
                  <a:gd name="T6" fmla="*/ 110 w 382"/>
                  <a:gd name="T7" fmla="*/ 313 h 313"/>
                  <a:gd name="T8" fmla="*/ 382 w 382"/>
                  <a:gd name="T9" fmla="*/ 12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13">
                    <a:moveTo>
                      <a:pt x="382" y="121"/>
                    </a:moveTo>
                    <a:cubicBezTo>
                      <a:pt x="382" y="0"/>
                      <a:pt x="382" y="0"/>
                      <a:pt x="382" y="0"/>
                    </a:cubicBezTo>
                    <a:cubicBezTo>
                      <a:pt x="206" y="5"/>
                      <a:pt x="60" y="112"/>
                      <a:pt x="0" y="277"/>
                    </a:cubicBezTo>
                    <a:cubicBezTo>
                      <a:pt x="110" y="313"/>
                      <a:pt x="110" y="313"/>
                      <a:pt x="110" y="313"/>
                    </a:cubicBezTo>
                    <a:cubicBezTo>
                      <a:pt x="153" y="203"/>
                      <a:pt x="258" y="125"/>
                      <a:pt x="382" y="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4040BC3-1163-45BD-8C02-B4A5D088BBAC}"/>
              </a:ext>
            </a:extLst>
          </p:cNvPr>
          <p:cNvSpPr txBox="1"/>
          <p:nvPr/>
        </p:nvSpPr>
        <p:spPr>
          <a:xfrm>
            <a:off x="5353225" y="3483388"/>
            <a:ext cx="841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/>
              <a:t>DB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C18DE144-046A-405E-AD9E-8088F5F3593A}"/>
              </a:ext>
            </a:extLst>
          </p:cNvPr>
          <p:cNvSpPr/>
          <p:nvPr/>
        </p:nvSpPr>
        <p:spPr>
          <a:xfrm>
            <a:off x="2907011" y="1890244"/>
            <a:ext cx="1852038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 de </a:t>
            </a:r>
            <a:r>
              <a:rPr lang="en-US" sz="1200" dirty="0" err="1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Persistencia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F72EBC9D-E73F-43EE-A76B-961E442A8D90}"/>
              </a:ext>
            </a:extLst>
          </p:cNvPr>
          <p:cNvSpPr/>
          <p:nvPr/>
        </p:nvSpPr>
        <p:spPr>
          <a:xfrm>
            <a:off x="7470420" y="2048373"/>
            <a:ext cx="1851889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Tu </a:t>
            </a:r>
            <a:r>
              <a:rPr lang="en-US" sz="1200" dirty="0" err="1">
                <a:latin typeface="Source Sans Pro Light" panose="020B0403030403020204" pitchFamily="34" charset="0"/>
              </a:rPr>
              <a:t>Aplicación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633AAD9D-8182-46BD-AC66-334186BC4C88}"/>
              </a:ext>
            </a:extLst>
          </p:cNvPr>
          <p:cNvSpPr/>
          <p:nvPr/>
        </p:nvSpPr>
        <p:spPr>
          <a:xfrm>
            <a:off x="1975203" y="4420235"/>
            <a:ext cx="1777457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Report, </a:t>
            </a:r>
            <a:r>
              <a:rPr lang="en-US" sz="1200" dirty="0" err="1">
                <a:latin typeface="Source Sans Pro Light" panose="020B0403030403020204" pitchFamily="34" charset="0"/>
              </a:rPr>
              <a:t>Otras</a:t>
            </a:r>
            <a:r>
              <a:rPr lang="en-US" sz="1200" dirty="0">
                <a:latin typeface="Source Sans Pro Light" panose="020B0403030403020204" pitchFamily="34" charset="0"/>
              </a:rPr>
              <a:t> DB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E0A29D46-5B5A-43AF-9EDE-0831478D0AB7}"/>
              </a:ext>
            </a:extLst>
          </p:cNvPr>
          <p:cNvSpPr/>
          <p:nvPr/>
        </p:nvSpPr>
        <p:spPr>
          <a:xfrm>
            <a:off x="8241890" y="4431433"/>
            <a:ext cx="1851889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err="1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Otras</a:t>
            </a:r>
            <a:r>
              <a: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73630F5C-C8E3-43AD-BAB9-1B50034EE0C9}"/>
              </a:ext>
            </a:extLst>
          </p:cNvPr>
          <p:cNvSpPr/>
          <p:nvPr/>
        </p:nvSpPr>
        <p:spPr>
          <a:xfrm>
            <a:off x="4710496" y="6379270"/>
            <a:ext cx="2295044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de </a:t>
            </a:r>
            <a:r>
              <a:rPr lang="en-US" sz="1200" dirty="0" err="1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</a:t>
            </a:r>
            <a:r>
              <a: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Datafiles</a:t>
            </a:r>
          </a:p>
        </p:txBody>
      </p:sp>
    </p:spTree>
    <p:extLst>
      <p:ext uri="{BB962C8B-B14F-4D97-AF65-F5344CB8AC3E}">
        <p14:creationId xmlns:p14="http://schemas.microsoft.com/office/powerpoint/2010/main" val="12578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507366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DATABASE SMELL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4400A0CC-BE79-420F-8EF2-5E7BB7D72AFF}"/>
              </a:ext>
            </a:extLst>
          </p:cNvPr>
          <p:cNvSpPr>
            <a:spLocks/>
          </p:cNvSpPr>
          <p:nvPr/>
        </p:nvSpPr>
        <p:spPr bwMode="auto">
          <a:xfrm rot="2506558">
            <a:off x="7052694" y="3041201"/>
            <a:ext cx="1195756" cy="3093308"/>
          </a:xfrm>
          <a:custGeom>
            <a:avLst/>
            <a:gdLst>
              <a:gd name="T0" fmla="*/ 88 w 507"/>
              <a:gd name="T1" fmla="*/ 488 h 1309"/>
              <a:gd name="T2" fmla="*/ 0 w 507"/>
              <a:gd name="T3" fmla="*/ 262 h 1309"/>
              <a:gd name="T4" fmla="*/ 0 w 507"/>
              <a:gd name="T5" fmla="*/ 254 h 1309"/>
              <a:gd name="T6" fmla="*/ 0 w 507"/>
              <a:gd name="T7" fmla="*/ 241 h 1309"/>
              <a:gd name="T8" fmla="*/ 0 w 507"/>
              <a:gd name="T9" fmla="*/ 234 h 1309"/>
              <a:gd name="T10" fmla="*/ 1 w 507"/>
              <a:gd name="T11" fmla="*/ 222 h 1309"/>
              <a:gd name="T12" fmla="*/ 2 w 507"/>
              <a:gd name="T13" fmla="*/ 216 h 1309"/>
              <a:gd name="T14" fmla="*/ 5 w 507"/>
              <a:gd name="T15" fmla="*/ 203 h 1309"/>
              <a:gd name="T16" fmla="*/ 6 w 507"/>
              <a:gd name="T17" fmla="*/ 197 h 1309"/>
              <a:gd name="T18" fmla="*/ 9 w 507"/>
              <a:gd name="T19" fmla="*/ 185 h 1309"/>
              <a:gd name="T20" fmla="*/ 13 w 507"/>
              <a:gd name="T21" fmla="*/ 173 h 1309"/>
              <a:gd name="T22" fmla="*/ 201 w 507"/>
              <a:gd name="T23" fmla="*/ 5 h 1309"/>
              <a:gd name="T24" fmla="*/ 208 w 507"/>
              <a:gd name="T25" fmla="*/ 4 h 1309"/>
              <a:gd name="T26" fmla="*/ 227 w 507"/>
              <a:gd name="T27" fmla="*/ 1 h 1309"/>
              <a:gd name="T28" fmla="*/ 233 w 507"/>
              <a:gd name="T29" fmla="*/ 0 h 1309"/>
              <a:gd name="T30" fmla="*/ 253 w 507"/>
              <a:gd name="T31" fmla="*/ 0 h 1309"/>
              <a:gd name="T32" fmla="*/ 260 w 507"/>
              <a:gd name="T33" fmla="*/ 0 h 1309"/>
              <a:gd name="T34" fmla="*/ 280 w 507"/>
              <a:gd name="T35" fmla="*/ 1 h 1309"/>
              <a:gd name="T36" fmla="*/ 293 w 507"/>
              <a:gd name="T37" fmla="*/ 3 h 1309"/>
              <a:gd name="T38" fmla="*/ 305 w 507"/>
              <a:gd name="T39" fmla="*/ 5 h 1309"/>
              <a:gd name="T40" fmla="*/ 324 w 507"/>
              <a:gd name="T41" fmla="*/ 10 h 1309"/>
              <a:gd name="T42" fmla="*/ 498 w 507"/>
              <a:gd name="T43" fmla="*/ 185 h 1309"/>
              <a:gd name="T44" fmla="*/ 499 w 507"/>
              <a:gd name="T45" fmla="*/ 191 h 1309"/>
              <a:gd name="T46" fmla="*/ 502 w 507"/>
              <a:gd name="T47" fmla="*/ 203 h 1309"/>
              <a:gd name="T48" fmla="*/ 503 w 507"/>
              <a:gd name="T49" fmla="*/ 209 h 1309"/>
              <a:gd name="T50" fmla="*/ 505 w 507"/>
              <a:gd name="T51" fmla="*/ 222 h 1309"/>
              <a:gd name="T52" fmla="*/ 506 w 507"/>
              <a:gd name="T53" fmla="*/ 228 h 1309"/>
              <a:gd name="T54" fmla="*/ 507 w 507"/>
              <a:gd name="T55" fmla="*/ 241 h 1309"/>
              <a:gd name="T56" fmla="*/ 507 w 507"/>
              <a:gd name="T57" fmla="*/ 247 h 1309"/>
              <a:gd name="T58" fmla="*/ 507 w 507"/>
              <a:gd name="T59" fmla="*/ 255 h 1309"/>
              <a:gd name="T60" fmla="*/ 507 w 507"/>
              <a:gd name="T61" fmla="*/ 261 h 1309"/>
              <a:gd name="T62" fmla="*/ 418 w 507"/>
              <a:gd name="T63" fmla="*/ 819 h 1309"/>
              <a:gd name="T64" fmla="*/ 507 w 507"/>
              <a:gd name="T65" fmla="*/ 1047 h 1309"/>
              <a:gd name="T66" fmla="*/ 507 w 507"/>
              <a:gd name="T67" fmla="*/ 1055 h 1309"/>
              <a:gd name="T68" fmla="*/ 507 w 507"/>
              <a:gd name="T69" fmla="*/ 1067 h 1309"/>
              <a:gd name="T70" fmla="*/ 507 w 507"/>
              <a:gd name="T71" fmla="*/ 1074 h 1309"/>
              <a:gd name="T72" fmla="*/ 505 w 507"/>
              <a:gd name="T73" fmla="*/ 1086 h 1309"/>
              <a:gd name="T74" fmla="*/ 504 w 507"/>
              <a:gd name="T75" fmla="*/ 1093 h 1309"/>
              <a:gd name="T76" fmla="*/ 502 w 507"/>
              <a:gd name="T77" fmla="*/ 1105 h 1309"/>
              <a:gd name="T78" fmla="*/ 501 w 507"/>
              <a:gd name="T79" fmla="*/ 1111 h 1309"/>
              <a:gd name="T80" fmla="*/ 498 w 507"/>
              <a:gd name="T81" fmla="*/ 1123 h 1309"/>
              <a:gd name="T82" fmla="*/ 494 w 507"/>
              <a:gd name="T83" fmla="*/ 1135 h 1309"/>
              <a:gd name="T84" fmla="*/ 305 w 507"/>
              <a:gd name="T85" fmla="*/ 1303 h 1309"/>
              <a:gd name="T86" fmla="*/ 299 w 507"/>
              <a:gd name="T87" fmla="*/ 1305 h 1309"/>
              <a:gd name="T88" fmla="*/ 280 w 507"/>
              <a:gd name="T89" fmla="*/ 1307 h 1309"/>
              <a:gd name="T90" fmla="*/ 273 w 507"/>
              <a:gd name="T91" fmla="*/ 1308 h 1309"/>
              <a:gd name="T92" fmla="*/ 253 w 507"/>
              <a:gd name="T93" fmla="*/ 1309 h 1309"/>
              <a:gd name="T94" fmla="*/ 247 w 507"/>
              <a:gd name="T95" fmla="*/ 1309 h 1309"/>
              <a:gd name="T96" fmla="*/ 227 w 507"/>
              <a:gd name="T97" fmla="*/ 1307 h 1309"/>
              <a:gd name="T98" fmla="*/ 214 w 507"/>
              <a:gd name="T99" fmla="*/ 1306 h 1309"/>
              <a:gd name="T100" fmla="*/ 201 w 507"/>
              <a:gd name="T101" fmla="*/ 1303 h 1309"/>
              <a:gd name="T102" fmla="*/ 183 w 507"/>
              <a:gd name="T103" fmla="*/ 1299 h 1309"/>
              <a:gd name="T104" fmla="*/ 9 w 507"/>
              <a:gd name="T105" fmla="*/ 1123 h 1309"/>
              <a:gd name="T106" fmla="*/ 7 w 507"/>
              <a:gd name="T107" fmla="*/ 1117 h 1309"/>
              <a:gd name="T108" fmla="*/ 5 w 507"/>
              <a:gd name="T109" fmla="*/ 1105 h 1309"/>
              <a:gd name="T110" fmla="*/ 3 w 507"/>
              <a:gd name="T111" fmla="*/ 1099 h 1309"/>
              <a:gd name="T112" fmla="*/ 1 w 507"/>
              <a:gd name="T113" fmla="*/ 1086 h 1309"/>
              <a:gd name="T114" fmla="*/ 1 w 507"/>
              <a:gd name="T115" fmla="*/ 1080 h 1309"/>
              <a:gd name="T116" fmla="*/ 0 w 507"/>
              <a:gd name="T117" fmla="*/ 1067 h 1309"/>
              <a:gd name="T118" fmla="*/ 0 w 507"/>
              <a:gd name="T119" fmla="*/ 1061 h 1309"/>
              <a:gd name="T120" fmla="*/ 0 w 507"/>
              <a:gd name="T121" fmla="*/ 1055 h 1309"/>
              <a:gd name="T122" fmla="*/ 0 w 507"/>
              <a:gd name="T123" fmla="*/ 104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7" h="1309">
                <a:moveTo>
                  <a:pt x="89" y="819"/>
                </a:moveTo>
                <a:cubicBezTo>
                  <a:pt x="107" y="775"/>
                  <a:pt x="120" y="724"/>
                  <a:pt x="121" y="656"/>
                </a:cubicBezTo>
                <a:cubicBezTo>
                  <a:pt x="121" y="586"/>
                  <a:pt x="107" y="533"/>
                  <a:pt x="88" y="488"/>
                </a:cubicBezTo>
                <a:cubicBezTo>
                  <a:pt x="53" y="412"/>
                  <a:pt x="5" y="358"/>
                  <a:pt x="0" y="269"/>
                </a:cubicBezTo>
                <a:cubicBezTo>
                  <a:pt x="0" y="267"/>
                  <a:pt x="0" y="266"/>
                  <a:pt x="0" y="26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9"/>
                  <a:pt x="0" y="257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1"/>
                  <a:pt x="0" y="249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5"/>
                  <a:pt x="0" y="243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39"/>
                  <a:pt x="0" y="237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2"/>
                  <a:pt x="1" y="230"/>
                  <a:pt x="1" y="228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26"/>
                  <a:pt x="1" y="224"/>
                  <a:pt x="1" y="222"/>
                </a:cubicBezTo>
                <a:cubicBezTo>
                  <a:pt x="1" y="222"/>
                  <a:pt x="1" y="222"/>
                  <a:pt x="1" y="222"/>
                </a:cubicBezTo>
                <a:cubicBezTo>
                  <a:pt x="2" y="220"/>
                  <a:pt x="2" y="218"/>
                  <a:pt x="2" y="216"/>
                </a:cubicBezTo>
                <a:cubicBezTo>
                  <a:pt x="2" y="216"/>
                  <a:pt x="2" y="216"/>
                  <a:pt x="2" y="216"/>
                </a:cubicBezTo>
                <a:cubicBezTo>
                  <a:pt x="3" y="214"/>
                  <a:pt x="3" y="212"/>
                  <a:pt x="3" y="209"/>
                </a:cubicBezTo>
                <a:cubicBezTo>
                  <a:pt x="3" y="209"/>
                  <a:pt x="3" y="209"/>
                  <a:pt x="3" y="209"/>
                </a:cubicBezTo>
                <a:cubicBezTo>
                  <a:pt x="4" y="207"/>
                  <a:pt x="4" y="205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1"/>
                  <a:pt x="5" y="199"/>
                  <a:pt x="6" y="197"/>
                </a:cubicBezTo>
                <a:cubicBezTo>
                  <a:pt x="6" y="197"/>
                  <a:pt x="6" y="197"/>
                  <a:pt x="6" y="197"/>
                </a:cubicBezTo>
                <a:cubicBezTo>
                  <a:pt x="6" y="195"/>
                  <a:pt x="7" y="193"/>
                  <a:pt x="7" y="191"/>
                </a:cubicBezTo>
                <a:cubicBezTo>
                  <a:pt x="7" y="191"/>
                  <a:pt x="7" y="191"/>
                  <a:pt x="7" y="191"/>
                </a:cubicBezTo>
                <a:cubicBezTo>
                  <a:pt x="8" y="189"/>
                  <a:pt x="8" y="187"/>
                  <a:pt x="9" y="185"/>
                </a:cubicBezTo>
                <a:cubicBezTo>
                  <a:pt x="9" y="185"/>
                  <a:pt x="9" y="185"/>
                  <a:pt x="9" y="185"/>
                </a:cubicBezTo>
                <a:cubicBezTo>
                  <a:pt x="10" y="181"/>
                  <a:pt x="11" y="177"/>
                  <a:pt x="12" y="173"/>
                </a:cubicBezTo>
                <a:cubicBezTo>
                  <a:pt x="13" y="173"/>
                  <a:pt x="13" y="173"/>
                  <a:pt x="13" y="173"/>
                </a:cubicBezTo>
                <a:cubicBezTo>
                  <a:pt x="38" y="95"/>
                  <a:pt x="101" y="33"/>
                  <a:pt x="183" y="10"/>
                </a:cubicBezTo>
                <a:cubicBezTo>
                  <a:pt x="183" y="10"/>
                  <a:pt x="183" y="10"/>
                  <a:pt x="183" y="10"/>
                </a:cubicBezTo>
                <a:cubicBezTo>
                  <a:pt x="189" y="8"/>
                  <a:pt x="195" y="6"/>
                  <a:pt x="201" y="5"/>
                </a:cubicBezTo>
                <a:cubicBezTo>
                  <a:pt x="201" y="5"/>
                  <a:pt x="201" y="5"/>
                  <a:pt x="201" y="5"/>
                </a:cubicBezTo>
                <a:cubicBezTo>
                  <a:pt x="203" y="5"/>
                  <a:pt x="205" y="4"/>
                  <a:pt x="208" y="4"/>
                </a:cubicBezTo>
                <a:cubicBezTo>
                  <a:pt x="208" y="4"/>
                  <a:pt x="208" y="4"/>
                  <a:pt x="208" y="4"/>
                </a:cubicBezTo>
                <a:cubicBezTo>
                  <a:pt x="210" y="3"/>
                  <a:pt x="212" y="3"/>
                  <a:pt x="214" y="3"/>
                </a:cubicBezTo>
                <a:cubicBezTo>
                  <a:pt x="214" y="3"/>
                  <a:pt x="214" y="3"/>
                  <a:pt x="214" y="3"/>
                </a:cubicBezTo>
                <a:cubicBezTo>
                  <a:pt x="218" y="2"/>
                  <a:pt x="223" y="2"/>
                  <a:pt x="227" y="1"/>
                </a:cubicBezTo>
                <a:cubicBezTo>
                  <a:pt x="227" y="1"/>
                  <a:pt x="227" y="1"/>
                  <a:pt x="227" y="1"/>
                </a:cubicBezTo>
                <a:cubicBezTo>
                  <a:pt x="229" y="1"/>
                  <a:pt x="231" y="1"/>
                  <a:pt x="233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8" y="0"/>
                  <a:pt x="242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9" y="0"/>
                  <a:pt x="251" y="0"/>
                  <a:pt x="25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56" y="0"/>
                  <a:pt x="258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5" y="0"/>
                  <a:pt x="269" y="0"/>
                  <a:pt x="273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76" y="1"/>
                  <a:pt x="278" y="1"/>
                  <a:pt x="280" y="1"/>
                </a:cubicBezTo>
                <a:cubicBezTo>
                  <a:pt x="280" y="1"/>
                  <a:pt x="280" y="1"/>
                  <a:pt x="280" y="1"/>
                </a:cubicBezTo>
                <a:cubicBezTo>
                  <a:pt x="284" y="2"/>
                  <a:pt x="289" y="2"/>
                  <a:pt x="293" y="3"/>
                </a:cubicBezTo>
                <a:cubicBezTo>
                  <a:pt x="293" y="3"/>
                  <a:pt x="293" y="3"/>
                  <a:pt x="293" y="3"/>
                </a:cubicBezTo>
                <a:cubicBezTo>
                  <a:pt x="295" y="3"/>
                  <a:pt x="297" y="3"/>
                  <a:pt x="299" y="4"/>
                </a:cubicBezTo>
                <a:cubicBezTo>
                  <a:pt x="299" y="4"/>
                  <a:pt x="299" y="4"/>
                  <a:pt x="299" y="4"/>
                </a:cubicBezTo>
                <a:cubicBezTo>
                  <a:pt x="301" y="4"/>
                  <a:pt x="303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12" y="6"/>
                  <a:pt x="318" y="8"/>
                  <a:pt x="324" y="10"/>
                </a:cubicBezTo>
                <a:cubicBezTo>
                  <a:pt x="324" y="10"/>
                  <a:pt x="324" y="10"/>
                  <a:pt x="324" y="10"/>
                </a:cubicBezTo>
                <a:cubicBezTo>
                  <a:pt x="405" y="33"/>
                  <a:pt x="468" y="95"/>
                  <a:pt x="494" y="173"/>
                </a:cubicBezTo>
                <a:cubicBezTo>
                  <a:pt x="494" y="173"/>
                  <a:pt x="494" y="173"/>
                  <a:pt x="494" y="173"/>
                </a:cubicBezTo>
                <a:cubicBezTo>
                  <a:pt x="496" y="177"/>
                  <a:pt x="497" y="181"/>
                  <a:pt x="498" y="185"/>
                </a:cubicBezTo>
                <a:cubicBezTo>
                  <a:pt x="498" y="185"/>
                  <a:pt x="498" y="185"/>
                  <a:pt x="498" y="185"/>
                </a:cubicBezTo>
                <a:cubicBezTo>
                  <a:pt x="498" y="187"/>
                  <a:pt x="499" y="189"/>
                  <a:pt x="499" y="191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0" y="193"/>
                  <a:pt x="501" y="195"/>
                  <a:pt x="501" y="197"/>
                </a:cubicBezTo>
                <a:cubicBezTo>
                  <a:pt x="501" y="197"/>
                  <a:pt x="501" y="197"/>
                  <a:pt x="501" y="197"/>
                </a:cubicBezTo>
                <a:cubicBezTo>
                  <a:pt x="501" y="199"/>
                  <a:pt x="502" y="201"/>
                  <a:pt x="502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3" y="205"/>
                  <a:pt x="503" y="207"/>
                  <a:pt x="503" y="209"/>
                </a:cubicBezTo>
                <a:cubicBezTo>
                  <a:pt x="503" y="209"/>
                  <a:pt x="503" y="209"/>
                  <a:pt x="503" y="209"/>
                </a:cubicBezTo>
                <a:cubicBezTo>
                  <a:pt x="504" y="212"/>
                  <a:pt x="504" y="214"/>
                  <a:pt x="504" y="216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505" y="218"/>
                  <a:pt x="505" y="220"/>
                  <a:pt x="505" y="222"/>
                </a:cubicBezTo>
                <a:cubicBezTo>
                  <a:pt x="505" y="222"/>
                  <a:pt x="505" y="222"/>
                  <a:pt x="505" y="222"/>
                </a:cubicBezTo>
                <a:cubicBezTo>
                  <a:pt x="506" y="224"/>
                  <a:pt x="506" y="226"/>
                  <a:pt x="506" y="228"/>
                </a:cubicBezTo>
                <a:cubicBezTo>
                  <a:pt x="506" y="228"/>
                  <a:pt x="506" y="228"/>
                  <a:pt x="506" y="228"/>
                </a:cubicBezTo>
                <a:cubicBezTo>
                  <a:pt x="506" y="230"/>
                  <a:pt x="506" y="232"/>
                  <a:pt x="507" y="234"/>
                </a:cubicBezTo>
                <a:cubicBezTo>
                  <a:pt x="507" y="234"/>
                  <a:pt x="507" y="234"/>
                  <a:pt x="507" y="234"/>
                </a:cubicBezTo>
                <a:cubicBezTo>
                  <a:pt x="507" y="237"/>
                  <a:pt x="507" y="239"/>
                  <a:pt x="507" y="241"/>
                </a:cubicBezTo>
                <a:cubicBezTo>
                  <a:pt x="507" y="241"/>
                  <a:pt x="507" y="241"/>
                  <a:pt x="507" y="241"/>
                </a:cubicBezTo>
                <a:cubicBezTo>
                  <a:pt x="507" y="243"/>
                  <a:pt x="507" y="245"/>
                  <a:pt x="507" y="247"/>
                </a:cubicBezTo>
                <a:cubicBezTo>
                  <a:pt x="507" y="247"/>
                  <a:pt x="507" y="247"/>
                  <a:pt x="507" y="247"/>
                </a:cubicBezTo>
                <a:cubicBezTo>
                  <a:pt x="507" y="249"/>
                  <a:pt x="507" y="251"/>
                  <a:pt x="507" y="254"/>
                </a:cubicBezTo>
                <a:cubicBezTo>
                  <a:pt x="507" y="254"/>
                  <a:pt x="507" y="254"/>
                  <a:pt x="507" y="254"/>
                </a:cubicBezTo>
                <a:cubicBezTo>
                  <a:pt x="507" y="255"/>
                  <a:pt x="507" y="255"/>
                  <a:pt x="507" y="255"/>
                </a:cubicBezTo>
                <a:cubicBezTo>
                  <a:pt x="507" y="256"/>
                  <a:pt x="507" y="257"/>
                  <a:pt x="507" y="258"/>
                </a:cubicBezTo>
                <a:cubicBezTo>
                  <a:pt x="507" y="259"/>
                  <a:pt x="507" y="260"/>
                  <a:pt x="507" y="261"/>
                </a:cubicBezTo>
                <a:cubicBezTo>
                  <a:pt x="507" y="261"/>
                  <a:pt x="507" y="261"/>
                  <a:pt x="507" y="261"/>
                </a:cubicBezTo>
                <a:cubicBezTo>
                  <a:pt x="505" y="355"/>
                  <a:pt x="454" y="410"/>
                  <a:pt x="419" y="488"/>
                </a:cubicBezTo>
                <a:cubicBezTo>
                  <a:pt x="400" y="533"/>
                  <a:pt x="386" y="586"/>
                  <a:pt x="385" y="656"/>
                </a:cubicBezTo>
                <a:cubicBezTo>
                  <a:pt x="386" y="723"/>
                  <a:pt x="400" y="775"/>
                  <a:pt x="418" y="819"/>
                </a:cubicBezTo>
                <a:cubicBezTo>
                  <a:pt x="453" y="896"/>
                  <a:pt x="502" y="950"/>
                  <a:pt x="507" y="1040"/>
                </a:cubicBezTo>
                <a:cubicBezTo>
                  <a:pt x="507" y="1041"/>
                  <a:pt x="507" y="1043"/>
                  <a:pt x="507" y="1044"/>
                </a:cubicBezTo>
                <a:cubicBezTo>
                  <a:pt x="507" y="1047"/>
                  <a:pt x="507" y="1047"/>
                  <a:pt x="507" y="1047"/>
                </a:cubicBezTo>
                <a:cubicBezTo>
                  <a:pt x="507" y="1049"/>
                  <a:pt x="507" y="1052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7"/>
                  <a:pt x="507" y="1059"/>
                  <a:pt x="507" y="1061"/>
                </a:cubicBezTo>
                <a:cubicBezTo>
                  <a:pt x="507" y="1061"/>
                  <a:pt x="507" y="1061"/>
                  <a:pt x="507" y="1061"/>
                </a:cubicBezTo>
                <a:cubicBezTo>
                  <a:pt x="507" y="1063"/>
                  <a:pt x="507" y="1065"/>
                  <a:pt x="507" y="1067"/>
                </a:cubicBezTo>
                <a:cubicBezTo>
                  <a:pt x="507" y="1067"/>
                  <a:pt x="507" y="1067"/>
                  <a:pt x="507" y="1067"/>
                </a:cubicBezTo>
                <a:cubicBezTo>
                  <a:pt x="507" y="1070"/>
                  <a:pt x="507" y="1072"/>
                  <a:pt x="507" y="1074"/>
                </a:cubicBezTo>
                <a:cubicBezTo>
                  <a:pt x="507" y="1074"/>
                  <a:pt x="507" y="1074"/>
                  <a:pt x="507" y="1074"/>
                </a:cubicBezTo>
                <a:cubicBezTo>
                  <a:pt x="506" y="1076"/>
                  <a:pt x="506" y="1078"/>
                  <a:pt x="506" y="1080"/>
                </a:cubicBezTo>
                <a:cubicBezTo>
                  <a:pt x="506" y="1080"/>
                  <a:pt x="506" y="1080"/>
                  <a:pt x="506" y="1080"/>
                </a:cubicBezTo>
                <a:cubicBezTo>
                  <a:pt x="506" y="1082"/>
                  <a:pt x="506" y="1084"/>
                  <a:pt x="505" y="1086"/>
                </a:cubicBezTo>
                <a:cubicBezTo>
                  <a:pt x="505" y="1086"/>
                  <a:pt x="505" y="1086"/>
                  <a:pt x="505" y="1086"/>
                </a:cubicBezTo>
                <a:cubicBezTo>
                  <a:pt x="505" y="1089"/>
                  <a:pt x="505" y="1091"/>
                  <a:pt x="504" y="1093"/>
                </a:cubicBezTo>
                <a:cubicBezTo>
                  <a:pt x="504" y="1093"/>
                  <a:pt x="504" y="1093"/>
                  <a:pt x="504" y="1093"/>
                </a:cubicBezTo>
                <a:cubicBezTo>
                  <a:pt x="504" y="1095"/>
                  <a:pt x="504" y="1097"/>
                  <a:pt x="503" y="1099"/>
                </a:cubicBezTo>
                <a:cubicBezTo>
                  <a:pt x="503" y="1099"/>
                  <a:pt x="503" y="1099"/>
                  <a:pt x="503" y="1099"/>
                </a:cubicBezTo>
                <a:cubicBezTo>
                  <a:pt x="503" y="1101"/>
                  <a:pt x="503" y="1103"/>
                  <a:pt x="502" y="1105"/>
                </a:cubicBezTo>
                <a:cubicBezTo>
                  <a:pt x="502" y="1105"/>
                  <a:pt x="502" y="1105"/>
                  <a:pt x="502" y="1105"/>
                </a:cubicBezTo>
                <a:cubicBezTo>
                  <a:pt x="502" y="1107"/>
                  <a:pt x="501" y="1109"/>
                  <a:pt x="501" y="1111"/>
                </a:cubicBezTo>
                <a:cubicBezTo>
                  <a:pt x="501" y="1111"/>
                  <a:pt x="501" y="1111"/>
                  <a:pt x="501" y="1111"/>
                </a:cubicBezTo>
                <a:cubicBezTo>
                  <a:pt x="501" y="1113"/>
                  <a:pt x="500" y="1115"/>
                  <a:pt x="499" y="1117"/>
                </a:cubicBezTo>
                <a:cubicBezTo>
                  <a:pt x="499" y="1117"/>
                  <a:pt x="499" y="1117"/>
                  <a:pt x="499" y="1117"/>
                </a:cubicBezTo>
                <a:cubicBezTo>
                  <a:pt x="499" y="1119"/>
                  <a:pt x="498" y="1121"/>
                  <a:pt x="498" y="1123"/>
                </a:cubicBezTo>
                <a:cubicBezTo>
                  <a:pt x="498" y="1123"/>
                  <a:pt x="498" y="1123"/>
                  <a:pt x="498" y="1123"/>
                </a:cubicBezTo>
                <a:cubicBezTo>
                  <a:pt x="497" y="1127"/>
                  <a:pt x="496" y="1131"/>
                  <a:pt x="494" y="1135"/>
                </a:cubicBezTo>
                <a:cubicBezTo>
                  <a:pt x="494" y="1135"/>
                  <a:pt x="494" y="1135"/>
                  <a:pt x="494" y="1135"/>
                </a:cubicBezTo>
                <a:cubicBezTo>
                  <a:pt x="468" y="1213"/>
                  <a:pt x="405" y="1276"/>
                  <a:pt x="324" y="1299"/>
                </a:cubicBezTo>
                <a:cubicBezTo>
                  <a:pt x="324" y="1299"/>
                  <a:pt x="324" y="1299"/>
                  <a:pt x="324" y="1299"/>
                </a:cubicBezTo>
                <a:cubicBezTo>
                  <a:pt x="318" y="1301"/>
                  <a:pt x="312" y="1302"/>
                  <a:pt x="305" y="1303"/>
                </a:cubicBezTo>
                <a:cubicBezTo>
                  <a:pt x="305" y="1303"/>
                  <a:pt x="305" y="1303"/>
                  <a:pt x="305" y="1303"/>
                </a:cubicBezTo>
                <a:cubicBezTo>
                  <a:pt x="303" y="1304"/>
                  <a:pt x="301" y="1304"/>
                  <a:pt x="299" y="1305"/>
                </a:cubicBezTo>
                <a:cubicBezTo>
                  <a:pt x="299" y="1305"/>
                  <a:pt x="299" y="1305"/>
                  <a:pt x="299" y="1305"/>
                </a:cubicBezTo>
                <a:cubicBezTo>
                  <a:pt x="297" y="1305"/>
                  <a:pt x="295" y="1305"/>
                  <a:pt x="293" y="1306"/>
                </a:cubicBezTo>
                <a:cubicBezTo>
                  <a:pt x="293" y="1306"/>
                  <a:pt x="293" y="1306"/>
                  <a:pt x="293" y="1306"/>
                </a:cubicBezTo>
                <a:cubicBezTo>
                  <a:pt x="289" y="1306"/>
                  <a:pt x="284" y="1307"/>
                  <a:pt x="280" y="1307"/>
                </a:cubicBezTo>
                <a:cubicBezTo>
                  <a:pt x="280" y="1307"/>
                  <a:pt x="280" y="1307"/>
                  <a:pt x="280" y="1307"/>
                </a:cubicBezTo>
                <a:cubicBezTo>
                  <a:pt x="278" y="1308"/>
                  <a:pt x="276" y="1308"/>
                  <a:pt x="273" y="1308"/>
                </a:cubicBezTo>
                <a:cubicBezTo>
                  <a:pt x="273" y="1308"/>
                  <a:pt x="273" y="1308"/>
                  <a:pt x="273" y="1308"/>
                </a:cubicBezTo>
                <a:cubicBezTo>
                  <a:pt x="269" y="1308"/>
                  <a:pt x="265" y="1308"/>
                  <a:pt x="260" y="1309"/>
                </a:cubicBezTo>
                <a:cubicBezTo>
                  <a:pt x="260" y="1309"/>
                  <a:pt x="260" y="1309"/>
                  <a:pt x="260" y="1309"/>
                </a:cubicBezTo>
                <a:cubicBezTo>
                  <a:pt x="258" y="1309"/>
                  <a:pt x="256" y="1309"/>
                  <a:pt x="253" y="1309"/>
                </a:cubicBezTo>
                <a:cubicBezTo>
                  <a:pt x="253" y="1309"/>
                  <a:pt x="253" y="1309"/>
                  <a:pt x="253" y="1309"/>
                </a:cubicBezTo>
                <a:cubicBezTo>
                  <a:pt x="251" y="1309"/>
                  <a:pt x="249" y="1309"/>
                  <a:pt x="247" y="1309"/>
                </a:cubicBezTo>
                <a:cubicBezTo>
                  <a:pt x="247" y="1309"/>
                  <a:pt x="247" y="1309"/>
                  <a:pt x="247" y="1309"/>
                </a:cubicBezTo>
                <a:cubicBezTo>
                  <a:pt x="242" y="1308"/>
                  <a:pt x="238" y="1308"/>
                  <a:pt x="233" y="1308"/>
                </a:cubicBezTo>
                <a:cubicBezTo>
                  <a:pt x="233" y="1308"/>
                  <a:pt x="233" y="1308"/>
                  <a:pt x="233" y="1308"/>
                </a:cubicBezTo>
                <a:cubicBezTo>
                  <a:pt x="231" y="1308"/>
                  <a:pt x="229" y="1308"/>
                  <a:pt x="227" y="1307"/>
                </a:cubicBezTo>
                <a:cubicBezTo>
                  <a:pt x="227" y="1307"/>
                  <a:pt x="227" y="1307"/>
                  <a:pt x="227" y="1307"/>
                </a:cubicBezTo>
                <a:cubicBezTo>
                  <a:pt x="223" y="1307"/>
                  <a:pt x="218" y="1306"/>
                  <a:pt x="214" y="1306"/>
                </a:cubicBezTo>
                <a:cubicBezTo>
                  <a:pt x="214" y="1306"/>
                  <a:pt x="214" y="1306"/>
                  <a:pt x="214" y="1306"/>
                </a:cubicBezTo>
                <a:cubicBezTo>
                  <a:pt x="212" y="1305"/>
                  <a:pt x="210" y="1305"/>
                  <a:pt x="208" y="1305"/>
                </a:cubicBezTo>
                <a:cubicBezTo>
                  <a:pt x="208" y="1305"/>
                  <a:pt x="208" y="1305"/>
                  <a:pt x="208" y="1305"/>
                </a:cubicBezTo>
                <a:cubicBezTo>
                  <a:pt x="205" y="1304"/>
                  <a:pt x="203" y="1304"/>
                  <a:pt x="201" y="1303"/>
                </a:cubicBezTo>
                <a:cubicBezTo>
                  <a:pt x="201" y="1303"/>
                  <a:pt x="201" y="1303"/>
                  <a:pt x="201" y="1303"/>
                </a:cubicBezTo>
                <a:cubicBezTo>
                  <a:pt x="195" y="1302"/>
                  <a:pt x="189" y="1301"/>
                  <a:pt x="183" y="1299"/>
                </a:cubicBezTo>
                <a:cubicBezTo>
                  <a:pt x="183" y="1299"/>
                  <a:pt x="183" y="1299"/>
                  <a:pt x="183" y="1299"/>
                </a:cubicBezTo>
                <a:cubicBezTo>
                  <a:pt x="101" y="1276"/>
                  <a:pt x="38" y="1213"/>
                  <a:pt x="13" y="1135"/>
                </a:cubicBezTo>
                <a:cubicBezTo>
                  <a:pt x="12" y="1135"/>
                  <a:pt x="12" y="1135"/>
                  <a:pt x="12" y="1135"/>
                </a:cubicBezTo>
                <a:cubicBezTo>
                  <a:pt x="11" y="1131"/>
                  <a:pt x="10" y="1127"/>
                  <a:pt x="9" y="1123"/>
                </a:cubicBezTo>
                <a:cubicBezTo>
                  <a:pt x="9" y="1123"/>
                  <a:pt x="9" y="1123"/>
                  <a:pt x="9" y="1123"/>
                </a:cubicBezTo>
                <a:cubicBezTo>
                  <a:pt x="8" y="1121"/>
                  <a:pt x="8" y="1119"/>
                  <a:pt x="7" y="1117"/>
                </a:cubicBezTo>
                <a:cubicBezTo>
                  <a:pt x="7" y="1117"/>
                  <a:pt x="7" y="1117"/>
                  <a:pt x="7" y="1117"/>
                </a:cubicBezTo>
                <a:cubicBezTo>
                  <a:pt x="7" y="1115"/>
                  <a:pt x="6" y="1113"/>
                  <a:pt x="6" y="1111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5" y="1109"/>
                  <a:pt x="5" y="1107"/>
                  <a:pt x="5" y="1105"/>
                </a:cubicBezTo>
                <a:cubicBezTo>
                  <a:pt x="5" y="1105"/>
                  <a:pt x="5" y="1105"/>
                  <a:pt x="5" y="1105"/>
                </a:cubicBezTo>
                <a:cubicBezTo>
                  <a:pt x="4" y="1103"/>
                  <a:pt x="4" y="1101"/>
                  <a:pt x="3" y="1099"/>
                </a:cubicBezTo>
                <a:cubicBezTo>
                  <a:pt x="3" y="1099"/>
                  <a:pt x="3" y="1099"/>
                  <a:pt x="3" y="1099"/>
                </a:cubicBezTo>
                <a:cubicBezTo>
                  <a:pt x="3" y="1097"/>
                  <a:pt x="3" y="1095"/>
                  <a:pt x="2" y="1093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2" y="1091"/>
                  <a:pt x="2" y="1089"/>
                  <a:pt x="1" y="1086"/>
                </a:cubicBezTo>
                <a:cubicBezTo>
                  <a:pt x="1" y="1086"/>
                  <a:pt x="1" y="1086"/>
                  <a:pt x="1" y="1086"/>
                </a:cubicBezTo>
                <a:cubicBezTo>
                  <a:pt x="1" y="1084"/>
                  <a:pt x="1" y="1082"/>
                  <a:pt x="1" y="1080"/>
                </a:cubicBezTo>
                <a:cubicBezTo>
                  <a:pt x="1" y="1080"/>
                  <a:pt x="1" y="1080"/>
                  <a:pt x="1" y="1080"/>
                </a:cubicBezTo>
                <a:cubicBezTo>
                  <a:pt x="1" y="1078"/>
                  <a:pt x="0" y="1076"/>
                  <a:pt x="0" y="1074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0" y="1072"/>
                  <a:pt x="0" y="1070"/>
                  <a:pt x="0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065"/>
                  <a:pt x="0" y="1063"/>
                  <a:pt x="0" y="1061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059"/>
                  <a:pt x="0" y="1057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2"/>
                  <a:pt x="0" y="1049"/>
                  <a:pt x="0" y="1047"/>
                </a:cubicBezTo>
                <a:cubicBezTo>
                  <a:pt x="0" y="1046"/>
                  <a:pt x="0" y="1045"/>
                  <a:pt x="0" y="1044"/>
                </a:cubicBezTo>
                <a:cubicBezTo>
                  <a:pt x="0" y="1043"/>
                  <a:pt x="0" y="1041"/>
                  <a:pt x="0" y="1040"/>
                </a:cubicBezTo>
                <a:cubicBezTo>
                  <a:pt x="5" y="950"/>
                  <a:pt x="54" y="896"/>
                  <a:pt x="89" y="8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253CCF7D-ACC1-4F7D-8EA6-8581B53E493C}"/>
              </a:ext>
            </a:extLst>
          </p:cNvPr>
          <p:cNvSpPr>
            <a:spLocks/>
          </p:cNvSpPr>
          <p:nvPr/>
        </p:nvSpPr>
        <p:spPr bwMode="auto">
          <a:xfrm>
            <a:off x="4564947" y="1982809"/>
            <a:ext cx="3026685" cy="1174693"/>
          </a:xfrm>
          <a:custGeom>
            <a:avLst/>
            <a:gdLst>
              <a:gd name="T0" fmla="*/ 820 w 1308"/>
              <a:gd name="T1" fmla="*/ 419 h 507"/>
              <a:gd name="T2" fmla="*/ 1046 w 1308"/>
              <a:gd name="T3" fmla="*/ 507 h 507"/>
              <a:gd name="T4" fmla="*/ 1055 w 1308"/>
              <a:gd name="T5" fmla="*/ 507 h 507"/>
              <a:gd name="T6" fmla="*/ 1067 w 1308"/>
              <a:gd name="T7" fmla="*/ 507 h 507"/>
              <a:gd name="T8" fmla="*/ 1074 w 1308"/>
              <a:gd name="T9" fmla="*/ 507 h 507"/>
              <a:gd name="T10" fmla="*/ 1086 w 1308"/>
              <a:gd name="T11" fmla="*/ 506 h 507"/>
              <a:gd name="T12" fmla="*/ 1093 w 1308"/>
              <a:gd name="T13" fmla="*/ 505 h 507"/>
              <a:gd name="T14" fmla="*/ 1105 w 1308"/>
              <a:gd name="T15" fmla="*/ 503 h 507"/>
              <a:gd name="T16" fmla="*/ 1111 w 1308"/>
              <a:gd name="T17" fmla="*/ 501 h 507"/>
              <a:gd name="T18" fmla="*/ 1123 w 1308"/>
              <a:gd name="T19" fmla="*/ 498 h 507"/>
              <a:gd name="T20" fmla="*/ 1135 w 1308"/>
              <a:gd name="T21" fmla="*/ 495 h 507"/>
              <a:gd name="T22" fmla="*/ 1303 w 1308"/>
              <a:gd name="T23" fmla="*/ 306 h 507"/>
              <a:gd name="T24" fmla="*/ 1304 w 1308"/>
              <a:gd name="T25" fmla="*/ 300 h 507"/>
              <a:gd name="T26" fmla="*/ 1307 w 1308"/>
              <a:gd name="T27" fmla="*/ 280 h 507"/>
              <a:gd name="T28" fmla="*/ 1308 w 1308"/>
              <a:gd name="T29" fmla="*/ 274 h 507"/>
              <a:gd name="T30" fmla="*/ 1308 w 1308"/>
              <a:gd name="T31" fmla="*/ 254 h 507"/>
              <a:gd name="T32" fmla="*/ 1308 w 1308"/>
              <a:gd name="T33" fmla="*/ 247 h 507"/>
              <a:gd name="T34" fmla="*/ 1307 w 1308"/>
              <a:gd name="T35" fmla="*/ 227 h 507"/>
              <a:gd name="T36" fmla="*/ 1305 w 1308"/>
              <a:gd name="T37" fmla="*/ 214 h 507"/>
              <a:gd name="T38" fmla="*/ 1303 w 1308"/>
              <a:gd name="T39" fmla="*/ 201 h 507"/>
              <a:gd name="T40" fmla="*/ 1299 w 1308"/>
              <a:gd name="T41" fmla="*/ 183 h 507"/>
              <a:gd name="T42" fmla="*/ 1123 w 1308"/>
              <a:gd name="T43" fmla="*/ 9 h 507"/>
              <a:gd name="T44" fmla="*/ 1117 w 1308"/>
              <a:gd name="T45" fmla="*/ 7 h 507"/>
              <a:gd name="T46" fmla="*/ 1105 w 1308"/>
              <a:gd name="T47" fmla="*/ 5 h 507"/>
              <a:gd name="T48" fmla="*/ 1099 w 1308"/>
              <a:gd name="T49" fmla="*/ 4 h 507"/>
              <a:gd name="T50" fmla="*/ 1086 w 1308"/>
              <a:gd name="T51" fmla="*/ 2 h 507"/>
              <a:gd name="T52" fmla="*/ 1080 w 1308"/>
              <a:gd name="T53" fmla="*/ 1 h 507"/>
              <a:gd name="T54" fmla="*/ 1067 w 1308"/>
              <a:gd name="T55" fmla="*/ 0 h 507"/>
              <a:gd name="T56" fmla="*/ 1061 w 1308"/>
              <a:gd name="T57" fmla="*/ 0 h 507"/>
              <a:gd name="T58" fmla="*/ 1053 w 1308"/>
              <a:gd name="T59" fmla="*/ 0 h 507"/>
              <a:gd name="T60" fmla="*/ 1047 w 1308"/>
              <a:gd name="T61" fmla="*/ 0 h 507"/>
              <a:gd name="T62" fmla="*/ 489 w 1308"/>
              <a:gd name="T63" fmla="*/ 89 h 507"/>
              <a:gd name="T64" fmla="*/ 262 w 1308"/>
              <a:gd name="T65" fmla="*/ 0 h 507"/>
              <a:gd name="T66" fmla="*/ 254 w 1308"/>
              <a:gd name="T67" fmla="*/ 0 h 507"/>
              <a:gd name="T68" fmla="*/ 241 w 1308"/>
              <a:gd name="T69" fmla="*/ 0 h 507"/>
              <a:gd name="T70" fmla="*/ 234 w 1308"/>
              <a:gd name="T71" fmla="*/ 1 h 507"/>
              <a:gd name="T72" fmla="*/ 222 w 1308"/>
              <a:gd name="T73" fmla="*/ 2 h 507"/>
              <a:gd name="T74" fmla="*/ 215 w 1308"/>
              <a:gd name="T75" fmla="*/ 3 h 507"/>
              <a:gd name="T76" fmla="*/ 203 w 1308"/>
              <a:gd name="T77" fmla="*/ 5 h 507"/>
              <a:gd name="T78" fmla="*/ 197 w 1308"/>
              <a:gd name="T79" fmla="*/ 6 h 507"/>
              <a:gd name="T80" fmla="*/ 185 w 1308"/>
              <a:gd name="T81" fmla="*/ 9 h 507"/>
              <a:gd name="T82" fmla="*/ 173 w 1308"/>
              <a:gd name="T83" fmla="*/ 13 h 507"/>
              <a:gd name="T84" fmla="*/ 5 w 1308"/>
              <a:gd name="T85" fmla="*/ 201 h 507"/>
              <a:gd name="T86" fmla="*/ 4 w 1308"/>
              <a:gd name="T87" fmla="*/ 208 h 507"/>
              <a:gd name="T88" fmla="*/ 1 w 1308"/>
              <a:gd name="T89" fmla="*/ 227 h 507"/>
              <a:gd name="T90" fmla="*/ 0 w 1308"/>
              <a:gd name="T91" fmla="*/ 234 h 507"/>
              <a:gd name="T92" fmla="*/ 0 w 1308"/>
              <a:gd name="T93" fmla="*/ 254 h 507"/>
              <a:gd name="T94" fmla="*/ 0 w 1308"/>
              <a:gd name="T95" fmla="*/ 260 h 507"/>
              <a:gd name="T96" fmla="*/ 1 w 1308"/>
              <a:gd name="T97" fmla="*/ 280 h 507"/>
              <a:gd name="T98" fmla="*/ 3 w 1308"/>
              <a:gd name="T99" fmla="*/ 293 h 507"/>
              <a:gd name="T100" fmla="*/ 5 w 1308"/>
              <a:gd name="T101" fmla="*/ 306 h 507"/>
              <a:gd name="T102" fmla="*/ 9 w 1308"/>
              <a:gd name="T103" fmla="*/ 324 h 507"/>
              <a:gd name="T104" fmla="*/ 185 w 1308"/>
              <a:gd name="T105" fmla="*/ 498 h 507"/>
              <a:gd name="T106" fmla="*/ 191 w 1308"/>
              <a:gd name="T107" fmla="*/ 500 h 507"/>
              <a:gd name="T108" fmla="*/ 203 w 1308"/>
              <a:gd name="T109" fmla="*/ 503 h 507"/>
              <a:gd name="T110" fmla="*/ 209 w 1308"/>
              <a:gd name="T111" fmla="*/ 504 h 507"/>
              <a:gd name="T112" fmla="*/ 222 w 1308"/>
              <a:gd name="T113" fmla="*/ 506 h 507"/>
              <a:gd name="T114" fmla="*/ 228 w 1308"/>
              <a:gd name="T115" fmla="*/ 506 h 507"/>
              <a:gd name="T116" fmla="*/ 241 w 1308"/>
              <a:gd name="T117" fmla="*/ 507 h 507"/>
              <a:gd name="T118" fmla="*/ 247 w 1308"/>
              <a:gd name="T119" fmla="*/ 507 h 507"/>
              <a:gd name="T120" fmla="*/ 254 w 1308"/>
              <a:gd name="T121" fmla="*/ 507 h 507"/>
              <a:gd name="T122" fmla="*/ 268 w 1308"/>
              <a:gd name="T123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8" h="507">
                <a:moveTo>
                  <a:pt x="489" y="418"/>
                </a:moveTo>
                <a:cubicBezTo>
                  <a:pt x="533" y="400"/>
                  <a:pt x="584" y="387"/>
                  <a:pt x="652" y="386"/>
                </a:cubicBezTo>
                <a:cubicBezTo>
                  <a:pt x="722" y="386"/>
                  <a:pt x="775" y="400"/>
                  <a:pt x="820" y="419"/>
                </a:cubicBezTo>
                <a:cubicBezTo>
                  <a:pt x="896" y="454"/>
                  <a:pt x="950" y="502"/>
                  <a:pt x="1039" y="507"/>
                </a:cubicBezTo>
                <a:cubicBezTo>
                  <a:pt x="1041" y="507"/>
                  <a:pt x="1043" y="507"/>
                  <a:pt x="1044" y="507"/>
                </a:cubicBezTo>
                <a:cubicBezTo>
                  <a:pt x="1046" y="507"/>
                  <a:pt x="1046" y="507"/>
                  <a:pt x="1046" y="507"/>
                </a:cubicBezTo>
                <a:cubicBezTo>
                  <a:pt x="1049" y="507"/>
                  <a:pt x="1052" y="507"/>
                  <a:pt x="1054" y="507"/>
                </a:cubicBezTo>
                <a:cubicBezTo>
                  <a:pt x="1055" y="507"/>
                  <a:pt x="1055" y="507"/>
                  <a:pt x="1055" y="507"/>
                </a:cubicBezTo>
                <a:cubicBezTo>
                  <a:pt x="1055" y="507"/>
                  <a:pt x="1055" y="507"/>
                  <a:pt x="1055" y="507"/>
                </a:cubicBezTo>
                <a:cubicBezTo>
                  <a:pt x="1057" y="507"/>
                  <a:pt x="1059" y="507"/>
                  <a:pt x="1061" y="507"/>
                </a:cubicBezTo>
                <a:cubicBezTo>
                  <a:pt x="1061" y="507"/>
                  <a:pt x="1061" y="507"/>
                  <a:pt x="1061" y="507"/>
                </a:cubicBezTo>
                <a:cubicBezTo>
                  <a:pt x="1063" y="507"/>
                  <a:pt x="1065" y="507"/>
                  <a:pt x="1067" y="507"/>
                </a:cubicBezTo>
                <a:cubicBezTo>
                  <a:pt x="1067" y="507"/>
                  <a:pt x="1067" y="507"/>
                  <a:pt x="1067" y="507"/>
                </a:cubicBezTo>
                <a:cubicBezTo>
                  <a:pt x="1069" y="507"/>
                  <a:pt x="1072" y="507"/>
                  <a:pt x="1074" y="507"/>
                </a:cubicBezTo>
                <a:cubicBezTo>
                  <a:pt x="1074" y="507"/>
                  <a:pt x="1074" y="507"/>
                  <a:pt x="1074" y="507"/>
                </a:cubicBezTo>
                <a:cubicBezTo>
                  <a:pt x="1076" y="507"/>
                  <a:pt x="1078" y="506"/>
                  <a:pt x="1080" y="506"/>
                </a:cubicBezTo>
                <a:cubicBezTo>
                  <a:pt x="1080" y="506"/>
                  <a:pt x="1080" y="506"/>
                  <a:pt x="1080" y="506"/>
                </a:cubicBezTo>
                <a:cubicBezTo>
                  <a:pt x="1082" y="506"/>
                  <a:pt x="1084" y="506"/>
                  <a:pt x="1086" y="506"/>
                </a:cubicBezTo>
                <a:cubicBezTo>
                  <a:pt x="1086" y="506"/>
                  <a:pt x="1086" y="506"/>
                  <a:pt x="1086" y="506"/>
                </a:cubicBezTo>
                <a:cubicBezTo>
                  <a:pt x="1088" y="505"/>
                  <a:pt x="1091" y="505"/>
                  <a:pt x="1093" y="505"/>
                </a:cubicBezTo>
                <a:cubicBezTo>
                  <a:pt x="1093" y="505"/>
                  <a:pt x="1093" y="505"/>
                  <a:pt x="1093" y="505"/>
                </a:cubicBezTo>
                <a:cubicBezTo>
                  <a:pt x="1095" y="504"/>
                  <a:pt x="1097" y="504"/>
                  <a:pt x="1099" y="504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1" y="503"/>
                  <a:pt x="1103" y="503"/>
                  <a:pt x="1105" y="503"/>
                </a:cubicBezTo>
                <a:cubicBezTo>
                  <a:pt x="1105" y="503"/>
                  <a:pt x="1105" y="503"/>
                  <a:pt x="1105" y="503"/>
                </a:cubicBezTo>
                <a:cubicBezTo>
                  <a:pt x="1107" y="502"/>
                  <a:pt x="1109" y="502"/>
                  <a:pt x="1111" y="501"/>
                </a:cubicBezTo>
                <a:cubicBezTo>
                  <a:pt x="1111" y="501"/>
                  <a:pt x="1111" y="501"/>
                  <a:pt x="1111" y="501"/>
                </a:cubicBezTo>
                <a:cubicBezTo>
                  <a:pt x="1113" y="501"/>
                  <a:pt x="1115" y="500"/>
                  <a:pt x="1117" y="500"/>
                </a:cubicBezTo>
                <a:cubicBezTo>
                  <a:pt x="1117" y="500"/>
                  <a:pt x="1117" y="500"/>
                  <a:pt x="1117" y="500"/>
                </a:cubicBezTo>
                <a:cubicBezTo>
                  <a:pt x="1119" y="499"/>
                  <a:pt x="1121" y="499"/>
                  <a:pt x="1123" y="498"/>
                </a:cubicBezTo>
                <a:cubicBezTo>
                  <a:pt x="1123" y="498"/>
                  <a:pt x="1123" y="498"/>
                  <a:pt x="1123" y="498"/>
                </a:cubicBezTo>
                <a:cubicBezTo>
                  <a:pt x="1127" y="497"/>
                  <a:pt x="1131" y="496"/>
                  <a:pt x="1135" y="495"/>
                </a:cubicBezTo>
                <a:cubicBezTo>
                  <a:pt x="1135" y="495"/>
                  <a:pt x="1135" y="495"/>
                  <a:pt x="1135" y="495"/>
                </a:cubicBezTo>
                <a:cubicBezTo>
                  <a:pt x="1213" y="468"/>
                  <a:pt x="1275" y="406"/>
                  <a:pt x="1299" y="324"/>
                </a:cubicBezTo>
                <a:cubicBezTo>
                  <a:pt x="1299" y="324"/>
                  <a:pt x="1299" y="324"/>
                  <a:pt x="1299" y="324"/>
                </a:cubicBezTo>
                <a:cubicBezTo>
                  <a:pt x="1300" y="318"/>
                  <a:pt x="1302" y="312"/>
                  <a:pt x="1303" y="306"/>
                </a:cubicBezTo>
                <a:cubicBezTo>
                  <a:pt x="1303" y="306"/>
                  <a:pt x="1303" y="306"/>
                  <a:pt x="1303" y="306"/>
                </a:cubicBezTo>
                <a:cubicBezTo>
                  <a:pt x="1304" y="304"/>
                  <a:pt x="1304" y="302"/>
                  <a:pt x="1304" y="300"/>
                </a:cubicBezTo>
                <a:cubicBezTo>
                  <a:pt x="1304" y="300"/>
                  <a:pt x="1304" y="300"/>
                  <a:pt x="1304" y="300"/>
                </a:cubicBezTo>
                <a:cubicBezTo>
                  <a:pt x="1305" y="297"/>
                  <a:pt x="1305" y="295"/>
                  <a:pt x="1305" y="293"/>
                </a:cubicBezTo>
                <a:cubicBezTo>
                  <a:pt x="1305" y="293"/>
                  <a:pt x="1305" y="293"/>
                  <a:pt x="1305" y="293"/>
                </a:cubicBezTo>
                <a:cubicBezTo>
                  <a:pt x="1306" y="289"/>
                  <a:pt x="1307" y="285"/>
                  <a:pt x="1307" y="280"/>
                </a:cubicBezTo>
                <a:cubicBezTo>
                  <a:pt x="1307" y="280"/>
                  <a:pt x="1307" y="280"/>
                  <a:pt x="1307" y="280"/>
                </a:cubicBezTo>
                <a:cubicBezTo>
                  <a:pt x="1307" y="278"/>
                  <a:pt x="1307" y="276"/>
                  <a:pt x="1308" y="274"/>
                </a:cubicBezTo>
                <a:cubicBezTo>
                  <a:pt x="1308" y="274"/>
                  <a:pt x="1308" y="274"/>
                  <a:pt x="1308" y="274"/>
                </a:cubicBezTo>
                <a:cubicBezTo>
                  <a:pt x="1308" y="269"/>
                  <a:pt x="1308" y="265"/>
                  <a:pt x="1308" y="260"/>
                </a:cubicBezTo>
                <a:cubicBezTo>
                  <a:pt x="1308" y="260"/>
                  <a:pt x="1308" y="260"/>
                  <a:pt x="1308" y="260"/>
                </a:cubicBezTo>
                <a:cubicBezTo>
                  <a:pt x="1308" y="258"/>
                  <a:pt x="1308" y="256"/>
                  <a:pt x="1308" y="254"/>
                </a:cubicBezTo>
                <a:cubicBezTo>
                  <a:pt x="1308" y="254"/>
                  <a:pt x="1308" y="254"/>
                  <a:pt x="1308" y="254"/>
                </a:cubicBezTo>
                <a:cubicBezTo>
                  <a:pt x="1308" y="251"/>
                  <a:pt x="1308" y="249"/>
                  <a:pt x="1308" y="247"/>
                </a:cubicBezTo>
                <a:cubicBezTo>
                  <a:pt x="1308" y="247"/>
                  <a:pt x="1308" y="247"/>
                  <a:pt x="1308" y="247"/>
                </a:cubicBezTo>
                <a:cubicBezTo>
                  <a:pt x="1308" y="243"/>
                  <a:pt x="1308" y="238"/>
                  <a:pt x="1308" y="234"/>
                </a:cubicBezTo>
                <a:cubicBezTo>
                  <a:pt x="1308" y="234"/>
                  <a:pt x="1308" y="234"/>
                  <a:pt x="1308" y="234"/>
                </a:cubicBezTo>
                <a:cubicBezTo>
                  <a:pt x="1307" y="231"/>
                  <a:pt x="1307" y="229"/>
                  <a:pt x="1307" y="227"/>
                </a:cubicBezTo>
                <a:cubicBezTo>
                  <a:pt x="1307" y="227"/>
                  <a:pt x="1307" y="227"/>
                  <a:pt x="1307" y="227"/>
                </a:cubicBezTo>
                <a:cubicBezTo>
                  <a:pt x="1307" y="223"/>
                  <a:pt x="1306" y="218"/>
                  <a:pt x="1305" y="214"/>
                </a:cubicBezTo>
                <a:cubicBezTo>
                  <a:pt x="1305" y="214"/>
                  <a:pt x="1305" y="214"/>
                  <a:pt x="1305" y="214"/>
                </a:cubicBezTo>
                <a:cubicBezTo>
                  <a:pt x="1305" y="212"/>
                  <a:pt x="1305" y="210"/>
                  <a:pt x="1304" y="208"/>
                </a:cubicBezTo>
                <a:cubicBezTo>
                  <a:pt x="1304" y="208"/>
                  <a:pt x="1304" y="208"/>
                  <a:pt x="1304" y="208"/>
                </a:cubicBezTo>
                <a:cubicBezTo>
                  <a:pt x="1304" y="206"/>
                  <a:pt x="1304" y="204"/>
                  <a:pt x="1303" y="201"/>
                </a:cubicBezTo>
                <a:cubicBezTo>
                  <a:pt x="1303" y="201"/>
                  <a:pt x="1303" y="201"/>
                  <a:pt x="1303" y="201"/>
                </a:cubicBezTo>
                <a:cubicBezTo>
                  <a:pt x="1302" y="195"/>
                  <a:pt x="1300" y="189"/>
                  <a:pt x="1299" y="183"/>
                </a:cubicBezTo>
                <a:cubicBezTo>
                  <a:pt x="1299" y="183"/>
                  <a:pt x="1299" y="183"/>
                  <a:pt x="1299" y="183"/>
                </a:cubicBezTo>
                <a:cubicBezTo>
                  <a:pt x="1275" y="102"/>
                  <a:pt x="1213" y="39"/>
                  <a:pt x="1135" y="13"/>
                </a:cubicBezTo>
                <a:cubicBezTo>
                  <a:pt x="1135" y="13"/>
                  <a:pt x="1135" y="13"/>
                  <a:pt x="1135" y="13"/>
                </a:cubicBezTo>
                <a:cubicBezTo>
                  <a:pt x="1131" y="11"/>
                  <a:pt x="1127" y="10"/>
                  <a:pt x="1123" y="9"/>
                </a:cubicBezTo>
                <a:cubicBezTo>
                  <a:pt x="1123" y="9"/>
                  <a:pt x="1123" y="9"/>
                  <a:pt x="1123" y="9"/>
                </a:cubicBezTo>
                <a:cubicBezTo>
                  <a:pt x="1121" y="9"/>
                  <a:pt x="1119" y="8"/>
                  <a:pt x="1117" y="7"/>
                </a:cubicBezTo>
                <a:cubicBezTo>
                  <a:pt x="1117" y="7"/>
                  <a:pt x="1117" y="7"/>
                  <a:pt x="1117" y="7"/>
                </a:cubicBezTo>
                <a:cubicBezTo>
                  <a:pt x="1115" y="7"/>
                  <a:pt x="1113" y="7"/>
                  <a:pt x="1111" y="6"/>
                </a:cubicBezTo>
                <a:cubicBezTo>
                  <a:pt x="1111" y="6"/>
                  <a:pt x="1111" y="6"/>
                  <a:pt x="1111" y="6"/>
                </a:cubicBezTo>
                <a:cubicBezTo>
                  <a:pt x="1109" y="6"/>
                  <a:pt x="1107" y="5"/>
                  <a:pt x="1105" y="5"/>
                </a:cubicBezTo>
                <a:cubicBezTo>
                  <a:pt x="1105" y="5"/>
                  <a:pt x="1105" y="5"/>
                  <a:pt x="1105" y="5"/>
                </a:cubicBezTo>
                <a:cubicBezTo>
                  <a:pt x="1103" y="4"/>
                  <a:pt x="1101" y="4"/>
                  <a:pt x="1099" y="4"/>
                </a:cubicBezTo>
                <a:cubicBezTo>
                  <a:pt x="1099" y="4"/>
                  <a:pt x="1099" y="4"/>
                  <a:pt x="1099" y="4"/>
                </a:cubicBezTo>
                <a:cubicBezTo>
                  <a:pt x="1097" y="3"/>
                  <a:pt x="1095" y="3"/>
                  <a:pt x="1093" y="3"/>
                </a:cubicBezTo>
                <a:cubicBezTo>
                  <a:pt x="1093" y="3"/>
                  <a:pt x="1093" y="3"/>
                  <a:pt x="1093" y="3"/>
                </a:cubicBezTo>
                <a:cubicBezTo>
                  <a:pt x="1091" y="2"/>
                  <a:pt x="1088" y="2"/>
                  <a:pt x="1086" y="2"/>
                </a:cubicBezTo>
                <a:cubicBezTo>
                  <a:pt x="1086" y="2"/>
                  <a:pt x="1086" y="2"/>
                  <a:pt x="1086" y="2"/>
                </a:cubicBezTo>
                <a:cubicBezTo>
                  <a:pt x="1084" y="1"/>
                  <a:pt x="1082" y="1"/>
                  <a:pt x="1080" y="1"/>
                </a:cubicBezTo>
                <a:cubicBezTo>
                  <a:pt x="1080" y="1"/>
                  <a:pt x="1080" y="1"/>
                  <a:pt x="1080" y="1"/>
                </a:cubicBezTo>
                <a:cubicBezTo>
                  <a:pt x="1078" y="1"/>
                  <a:pt x="1076" y="1"/>
                  <a:pt x="1074" y="1"/>
                </a:cubicBezTo>
                <a:cubicBezTo>
                  <a:pt x="1074" y="1"/>
                  <a:pt x="1074" y="1"/>
                  <a:pt x="1074" y="1"/>
                </a:cubicBezTo>
                <a:cubicBezTo>
                  <a:pt x="1072" y="0"/>
                  <a:pt x="1069" y="0"/>
                  <a:pt x="1067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65" y="0"/>
                  <a:pt x="1063" y="0"/>
                  <a:pt x="1061" y="0"/>
                </a:cubicBezTo>
                <a:cubicBezTo>
                  <a:pt x="1061" y="0"/>
                  <a:pt x="1061" y="0"/>
                  <a:pt x="1061" y="0"/>
                </a:cubicBezTo>
                <a:cubicBezTo>
                  <a:pt x="1059" y="0"/>
                  <a:pt x="1057" y="0"/>
                  <a:pt x="1055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53" y="0"/>
                  <a:pt x="1053" y="0"/>
                  <a:pt x="1053" y="0"/>
                </a:cubicBezTo>
                <a:cubicBezTo>
                  <a:pt x="1052" y="0"/>
                  <a:pt x="1051" y="0"/>
                  <a:pt x="1051" y="0"/>
                </a:cubicBezTo>
                <a:cubicBezTo>
                  <a:pt x="1050" y="0"/>
                  <a:pt x="1048" y="0"/>
                  <a:pt x="1047" y="0"/>
                </a:cubicBezTo>
                <a:cubicBezTo>
                  <a:pt x="1047" y="0"/>
                  <a:pt x="1047" y="0"/>
                  <a:pt x="1047" y="0"/>
                </a:cubicBezTo>
                <a:cubicBezTo>
                  <a:pt x="953" y="2"/>
                  <a:pt x="898" y="53"/>
                  <a:pt x="820" y="88"/>
                </a:cubicBezTo>
                <a:cubicBezTo>
                  <a:pt x="775" y="107"/>
                  <a:pt x="723" y="121"/>
                  <a:pt x="653" y="122"/>
                </a:cubicBezTo>
                <a:cubicBezTo>
                  <a:pt x="585" y="121"/>
                  <a:pt x="533" y="107"/>
                  <a:pt x="489" y="89"/>
                </a:cubicBezTo>
                <a:cubicBezTo>
                  <a:pt x="412" y="54"/>
                  <a:pt x="359" y="5"/>
                  <a:pt x="268" y="0"/>
                </a:cubicBezTo>
                <a:cubicBezTo>
                  <a:pt x="267" y="0"/>
                  <a:pt x="265" y="0"/>
                  <a:pt x="264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59" y="0"/>
                  <a:pt x="256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1" y="0"/>
                  <a:pt x="249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5" y="0"/>
                  <a:pt x="243" y="0"/>
                  <a:pt x="24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39" y="0"/>
                  <a:pt x="236" y="0"/>
                  <a:pt x="234" y="1"/>
                </a:cubicBezTo>
                <a:cubicBezTo>
                  <a:pt x="234" y="1"/>
                  <a:pt x="234" y="1"/>
                  <a:pt x="234" y="1"/>
                </a:cubicBezTo>
                <a:cubicBezTo>
                  <a:pt x="232" y="1"/>
                  <a:pt x="230" y="1"/>
                  <a:pt x="228" y="1"/>
                </a:cubicBezTo>
                <a:cubicBezTo>
                  <a:pt x="228" y="1"/>
                  <a:pt x="228" y="1"/>
                  <a:pt x="228" y="1"/>
                </a:cubicBezTo>
                <a:cubicBezTo>
                  <a:pt x="226" y="1"/>
                  <a:pt x="224" y="1"/>
                  <a:pt x="222" y="2"/>
                </a:cubicBezTo>
                <a:cubicBezTo>
                  <a:pt x="222" y="2"/>
                  <a:pt x="222" y="2"/>
                  <a:pt x="222" y="2"/>
                </a:cubicBezTo>
                <a:cubicBezTo>
                  <a:pt x="220" y="2"/>
                  <a:pt x="218" y="2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3" y="3"/>
                  <a:pt x="211" y="3"/>
                  <a:pt x="209" y="4"/>
                </a:cubicBezTo>
                <a:cubicBezTo>
                  <a:pt x="209" y="4"/>
                  <a:pt x="209" y="4"/>
                  <a:pt x="209" y="4"/>
                </a:cubicBezTo>
                <a:cubicBezTo>
                  <a:pt x="207" y="4"/>
                  <a:pt x="205" y="4"/>
                  <a:pt x="203" y="5"/>
                </a:cubicBezTo>
                <a:cubicBezTo>
                  <a:pt x="203" y="5"/>
                  <a:pt x="203" y="5"/>
                  <a:pt x="203" y="5"/>
                </a:cubicBezTo>
                <a:cubicBezTo>
                  <a:pt x="201" y="5"/>
                  <a:pt x="199" y="6"/>
                  <a:pt x="197" y="6"/>
                </a:cubicBezTo>
                <a:cubicBezTo>
                  <a:pt x="197" y="6"/>
                  <a:pt x="197" y="6"/>
                  <a:pt x="197" y="6"/>
                </a:cubicBezTo>
                <a:cubicBezTo>
                  <a:pt x="195" y="7"/>
                  <a:pt x="193" y="7"/>
                  <a:pt x="191" y="7"/>
                </a:cubicBezTo>
                <a:cubicBezTo>
                  <a:pt x="191" y="7"/>
                  <a:pt x="191" y="7"/>
                  <a:pt x="191" y="7"/>
                </a:cubicBezTo>
                <a:cubicBezTo>
                  <a:pt x="189" y="8"/>
                  <a:pt x="187" y="9"/>
                  <a:pt x="185" y="9"/>
                </a:cubicBezTo>
                <a:cubicBezTo>
                  <a:pt x="185" y="9"/>
                  <a:pt x="185" y="9"/>
                  <a:pt x="185" y="9"/>
                </a:cubicBezTo>
                <a:cubicBezTo>
                  <a:pt x="181" y="10"/>
                  <a:pt x="177" y="11"/>
                  <a:pt x="173" y="13"/>
                </a:cubicBezTo>
                <a:cubicBezTo>
                  <a:pt x="173" y="13"/>
                  <a:pt x="173" y="13"/>
                  <a:pt x="173" y="13"/>
                </a:cubicBezTo>
                <a:cubicBezTo>
                  <a:pt x="95" y="39"/>
                  <a:pt x="33" y="102"/>
                  <a:pt x="9" y="183"/>
                </a:cubicBezTo>
                <a:cubicBezTo>
                  <a:pt x="9" y="183"/>
                  <a:pt x="9" y="183"/>
                  <a:pt x="9" y="183"/>
                </a:cubicBezTo>
                <a:cubicBezTo>
                  <a:pt x="8" y="189"/>
                  <a:pt x="6" y="195"/>
                  <a:pt x="5" y="201"/>
                </a:cubicBezTo>
                <a:cubicBezTo>
                  <a:pt x="5" y="201"/>
                  <a:pt x="5" y="201"/>
                  <a:pt x="5" y="201"/>
                </a:cubicBezTo>
                <a:cubicBezTo>
                  <a:pt x="4" y="204"/>
                  <a:pt x="4" y="206"/>
                  <a:pt x="4" y="208"/>
                </a:cubicBezTo>
                <a:cubicBezTo>
                  <a:pt x="4" y="208"/>
                  <a:pt x="4" y="208"/>
                  <a:pt x="4" y="208"/>
                </a:cubicBezTo>
                <a:cubicBezTo>
                  <a:pt x="3" y="210"/>
                  <a:pt x="3" y="212"/>
                  <a:pt x="3" y="214"/>
                </a:cubicBezTo>
                <a:cubicBezTo>
                  <a:pt x="3" y="214"/>
                  <a:pt x="3" y="214"/>
                  <a:pt x="3" y="214"/>
                </a:cubicBezTo>
                <a:cubicBezTo>
                  <a:pt x="2" y="218"/>
                  <a:pt x="1" y="223"/>
                  <a:pt x="1" y="227"/>
                </a:cubicBezTo>
                <a:cubicBezTo>
                  <a:pt x="1" y="227"/>
                  <a:pt x="1" y="227"/>
                  <a:pt x="1" y="227"/>
                </a:cubicBezTo>
                <a:cubicBezTo>
                  <a:pt x="1" y="229"/>
                  <a:pt x="1" y="231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8"/>
                  <a:pt x="0" y="243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9"/>
                  <a:pt x="0" y="251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6"/>
                  <a:pt x="0" y="258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5"/>
                  <a:pt x="0" y="269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1" y="276"/>
                  <a:pt x="1" y="278"/>
                  <a:pt x="1" y="280"/>
                </a:cubicBezTo>
                <a:cubicBezTo>
                  <a:pt x="1" y="280"/>
                  <a:pt x="1" y="280"/>
                  <a:pt x="1" y="280"/>
                </a:cubicBezTo>
                <a:cubicBezTo>
                  <a:pt x="1" y="285"/>
                  <a:pt x="2" y="289"/>
                  <a:pt x="3" y="293"/>
                </a:cubicBezTo>
                <a:cubicBezTo>
                  <a:pt x="3" y="293"/>
                  <a:pt x="3" y="293"/>
                  <a:pt x="3" y="293"/>
                </a:cubicBezTo>
                <a:cubicBezTo>
                  <a:pt x="3" y="295"/>
                  <a:pt x="3" y="297"/>
                  <a:pt x="4" y="300"/>
                </a:cubicBezTo>
                <a:cubicBezTo>
                  <a:pt x="4" y="300"/>
                  <a:pt x="4" y="300"/>
                  <a:pt x="4" y="300"/>
                </a:cubicBezTo>
                <a:cubicBezTo>
                  <a:pt x="4" y="302"/>
                  <a:pt x="4" y="304"/>
                  <a:pt x="5" y="306"/>
                </a:cubicBezTo>
                <a:cubicBezTo>
                  <a:pt x="5" y="306"/>
                  <a:pt x="5" y="306"/>
                  <a:pt x="5" y="306"/>
                </a:cubicBezTo>
                <a:cubicBezTo>
                  <a:pt x="6" y="312"/>
                  <a:pt x="8" y="318"/>
                  <a:pt x="9" y="324"/>
                </a:cubicBezTo>
                <a:cubicBezTo>
                  <a:pt x="9" y="324"/>
                  <a:pt x="9" y="324"/>
                  <a:pt x="9" y="324"/>
                </a:cubicBezTo>
                <a:cubicBezTo>
                  <a:pt x="33" y="406"/>
                  <a:pt x="95" y="468"/>
                  <a:pt x="173" y="495"/>
                </a:cubicBezTo>
                <a:cubicBezTo>
                  <a:pt x="173" y="495"/>
                  <a:pt x="173" y="495"/>
                  <a:pt x="173" y="495"/>
                </a:cubicBezTo>
                <a:cubicBezTo>
                  <a:pt x="177" y="496"/>
                  <a:pt x="181" y="497"/>
                  <a:pt x="185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7" y="499"/>
                  <a:pt x="189" y="499"/>
                  <a:pt x="191" y="500"/>
                </a:cubicBezTo>
                <a:cubicBezTo>
                  <a:pt x="191" y="500"/>
                  <a:pt x="191" y="500"/>
                  <a:pt x="191" y="500"/>
                </a:cubicBezTo>
                <a:cubicBezTo>
                  <a:pt x="193" y="500"/>
                  <a:pt x="195" y="501"/>
                  <a:pt x="197" y="501"/>
                </a:cubicBezTo>
                <a:cubicBezTo>
                  <a:pt x="197" y="501"/>
                  <a:pt x="197" y="501"/>
                  <a:pt x="197" y="501"/>
                </a:cubicBezTo>
                <a:cubicBezTo>
                  <a:pt x="199" y="502"/>
                  <a:pt x="201" y="502"/>
                  <a:pt x="203" y="503"/>
                </a:cubicBezTo>
                <a:cubicBezTo>
                  <a:pt x="203" y="503"/>
                  <a:pt x="203" y="503"/>
                  <a:pt x="203" y="503"/>
                </a:cubicBezTo>
                <a:cubicBezTo>
                  <a:pt x="205" y="503"/>
                  <a:pt x="207" y="503"/>
                  <a:pt x="209" y="504"/>
                </a:cubicBezTo>
                <a:cubicBezTo>
                  <a:pt x="209" y="504"/>
                  <a:pt x="209" y="504"/>
                  <a:pt x="209" y="504"/>
                </a:cubicBezTo>
                <a:cubicBezTo>
                  <a:pt x="211" y="504"/>
                  <a:pt x="213" y="504"/>
                  <a:pt x="215" y="505"/>
                </a:cubicBezTo>
                <a:cubicBezTo>
                  <a:pt x="215" y="505"/>
                  <a:pt x="215" y="505"/>
                  <a:pt x="215" y="505"/>
                </a:cubicBezTo>
                <a:cubicBezTo>
                  <a:pt x="218" y="505"/>
                  <a:pt x="220" y="505"/>
                  <a:pt x="222" y="506"/>
                </a:cubicBezTo>
                <a:cubicBezTo>
                  <a:pt x="222" y="506"/>
                  <a:pt x="222" y="506"/>
                  <a:pt x="222" y="506"/>
                </a:cubicBezTo>
                <a:cubicBezTo>
                  <a:pt x="224" y="506"/>
                  <a:pt x="226" y="506"/>
                  <a:pt x="228" y="506"/>
                </a:cubicBezTo>
                <a:cubicBezTo>
                  <a:pt x="228" y="506"/>
                  <a:pt x="228" y="506"/>
                  <a:pt x="228" y="506"/>
                </a:cubicBezTo>
                <a:cubicBezTo>
                  <a:pt x="230" y="506"/>
                  <a:pt x="232" y="507"/>
                  <a:pt x="234" y="507"/>
                </a:cubicBezTo>
                <a:cubicBezTo>
                  <a:pt x="234" y="507"/>
                  <a:pt x="234" y="507"/>
                  <a:pt x="234" y="507"/>
                </a:cubicBezTo>
                <a:cubicBezTo>
                  <a:pt x="236" y="507"/>
                  <a:pt x="239" y="507"/>
                  <a:pt x="241" y="507"/>
                </a:cubicBezTo>
                <a:cubicBezTo>
                  <a:pt x="241" y="507"/>
                  <a:pt x="241" y="507"/>
                  <a:pt x="241" y="507"/>
                </a:cubicBezTo>
                <a:cubicBezTo>
                  <a:pt x="243" y="507"/>
                  <a:pt x="245" y="507"/>
                  <a:pt x="247" y="507"/>
                </a:cubicBezTo>
                <a:cubicBezTo>
                  <a:pt x="247" y="507"/>
                  <a:pt x="247" y="507"/>
                  <a:pt x="247" y="507"/>
                </a:cubicBezTo>
                <a:cubicBezTo>
                  <a:pt x="249" y="507"/>
                  <a:pt x="251" y="507"/>
                  <a:pt x="254" y="507"/>
                </a:cubicBezTo>
                <a:cubicBezTo>
                  <a:pt x="254" y="507"/>
                  <a:pt x="254" y="507"/>
                  <a:pt x="254" y="507"/>
                </a:cubicBezTo>
                <a:cubicBezTo>
                  <a:pt x="254" y="507"/>
                  <a:pt x="254" y="507"/>
                  <a:pt x="254" y="507"/>
                </a:cubicBezTo>
                <a:cubicBezTo>
                  <a:pt x="256" y="507"/>
                  <a:pt x="259" y="507"/>
                  <a:pt x="262" y="507"/>
                </a:cubicBezTo>
                <a:cubicBezTo>
                  <a:pt x="262" y="507"/>
                  <a:pt x="263" y="507"/>
                  <a:pt x="264" y="507"/>
                </a:cubicBezTo>
                <a:cubicBezTo>
                  <a:pt x="265" y="507"/>
                  <a:pt x="267" y="507"/>
                  <a:pt x="268" y="507"/>
                </a:cubicBezTo>
                <a:cubicBezTo>
                  <a:pt x="359" y="502"/>
                  <a:pt x="412" y="453"/>
                  <a:pt x="489" y="4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7">
            <a:extLst>
              <a:ext uri="{FF2B5EF4-FFF2-40B4-BE49-F238E27FC236}">
                <a16:creationId xmlns:a16="http://schemas.microsoft.com/office/drawing/2014/main" id="{96D29E58-FDC2-4E97-AC66-8383AF069F2F}"/>
              </a:ext>
            </a:extLst>
          </p:cNvPr>
          <p:cNvSpPr>
            <a:spLocks/>
          </p:cNvSpPr>
          <p:nvPr/>
        </p:nvSpPr>
        <p:spPr bwMode="auto">
          <a:xfrm rot="19139179">
            <a:off x="3854005" y="3085078"/>
            <a:ext cx="1181410" cy="3053258"/>
          </a:xfrm>
          <a:custGeom>
            <a:avLst/>
            <a:gdLst>
              <a:gd name="T0" fmla="*/ 88 w 507"/>
              <a:gd name="T1" fmla="*/ 488 h 1309"/>
              <a:gd name="T2" fmla="*/ 0 w 507"/>
              <a:gd name="T3" fmla="*/ 262 h 1309"/>
              <a:gd name="T4" fmla="*/ 0 w 507"/>
              <a:gd name="T5" fmla="*/ 254 h 1309"/>
              <a:gd name="T6" fmla="*/ 0 w 507"/>
              <a:gd name="T7" fmla="*/ 241 h 1309"/>
              <a:gd name="T8" fmla="*/ 0 w 507"/>
              <a:gd name="T9" fmla="*/ 234 h 1309"/>
              <a:gd name="T10" fmla="*/ 1 w 507"/>
              <a:gd name="T11" fmla="*/ 222 h 1309"/>
              <a:gd name="T12" fmla="*/ 2 w 507"/>
              <a:gd name="T13" fmla="*/ 216 h 1309"/>
              <a:gd name="T14" fmla="*/ 5 w 507"/>
              <a:gd name="T15" fmla="*/ 203 h 1309"/>
              <a:gd name="T16" fmla="*/ 6 w 507"/>
              <a:gd name="T17" fmla="*/ 197 h 1309"/>
              <a:gd name="T18" fmla="*/ 9 w 507"/>
              <a:gd name="T19" fmla="*/ 185 h 1309"/>
              <a:gd name="T20" fmla="*/ 13 w 507"/>
              <a:gd name="T21" fmla="*/ 173 h 1309"/>
              <a:gd name="T22" fmla="*/ 201 w 507"/>
              <a:gd name="T23" fmla="*/ 5 h 1309"/>
              <a:gd name="T24" fmla="*/ 208 w 507"/>
              <a:gd name="T25" fmla="*/ 4 h 1309"/>
              <a:gd name="T26" fmla="*/ 227 w 507"/>
              <a:gd name="T27" fmla="*/ 1 h 1309"/>
              <a:gd name="T28" fmla="*/ 233 w 507"/>
              <a:gd name="T29" fmla="*/ 0 h 1309"/>
              <a:gd name="T30" fmla="*/ 253 w 507"/>
              <a:gd name="T31" fmla="*/ 0 h 1309"/>
              <a:gd name="T32" fmla="*/ 260 w 507"/>
              <a:gd name="T33" fmla="*/ 0 h 1309"/>
              <a:gd name="T34" fmla="*/ 280 w 507"/>
              <a:gd name="T35" fmla="*/ 1 h 1309"/>
              <a:gd name="T36" fmla="*/ 293 w 507"/>
              <a:gd name="T37" fmla="*/ 3 h 1309"/>
              <a:gd name="T38" fmla="*/ 305 w 507"/>
              <a:gd name="T39" fmla="*/ 5 h 1309"/>
              <a:gd name="T40" fmla="*/ 324 w 507"/>
              <a:gd name="T41" fmla="*/ 10 h 1309"/>
              <a:gd name="T42" fmla="*/ 498 w 507"/>
              <a:gd name="T43" fmla="*/ 185 h 1309"/>
              <a:gd name="T44" fmla="*/ 499 w 507"/>
              <a:gd name="T45" fmla="*/ 191 h 1309"/>
              <a:gd name="T46" fmla="*/ 502 w 507"/>
              <a:gd name="T47" fmla="*/ 203 h 1309"/>
              <a:gd name="T48" fmla="*/ 503 w 507"/>
              <a:gd name="T49" fmla="*/ 209 h 1309"/>
              <a:gd name="T50" fmla="*/ 505 w 507"/>
              <a:gd name="T51" fmla="*/ 222 h 1309"/>
              <a:gd name="T52" fmla="*/ 506 w 507"/>
              <a:gd name="T53" fmla="*/ 228 h 1309"/>
              <a:gd name="T54" fmla="*/ 507 w 507"/>
              <a:gd name="T55" fmla="*/ 241 h 1309"/>
              <a:gd name="T56" fmla="*/ 507 w 507"/>
              <a:gd name="T57" fmla="*/ 247 h 1309"/>
              <a:gd name="T58" fmla="*/ 507 w 507"/>
              <a:gd name="T59" fmla="*/ 255 h 1309"/>
              <a:gd name="T60" fmla="*/ 507 w 507"/>
              <a:gd name="T61" fmla="*/ 261 h 1309"/>
              <a:gd name="T62" fmla="*/ 418 w 507"/>
              <a:gd name="T63" fmla="*/ 819 h 1309"/>
              <a:gd name="T64" fmla="*/ 507 w 507"/>
              <a:gd name="T65" fmla="*/ 1047 h 1309"/>
              <a:gd name="T66" fmla="*/ 507 w 507"/>
              <a:gd name="T67" fmla="*/ 1055 h 1309"/>
              <a:gd name="T68" fmla="*/ 507 w 507"/>
              <a:gd name="T69" fmla="*/ 1067 h 1309"/>
              <a:gd name="T70" fmla="*/ 507 w 507"/>
              <a:gd name="T71" fmla="*/ 1074 h 1309"/>
              <a:gd name="T72" fmla="*/ 505 w 507"/>
              <a:gd name="T73" fmla="*/ 1086 h 1309"/>
              <a:gd name="T74" fmla="*/ 504 w 507"/>
              <a:gd name="T75" fmla="*/ 1093 h 1309"/>
              <a:gd name="T76" fmla="*/ 502 w 507"/>
              <a:gd name="T77" fmla="*/ 1105 h 1309"/>
              <a:gd name="T78" fmla="*/ 501 w 507"/>
              <a:gd name="T79" fmla="*/ 1111 h 1309"/>
              <a:gd name="T80" fmla="*/ 498 w 507"/>
              <a:gd name="T81" fmla="*/ 1123 h 1309"/>
              <a:gd name="T82" fmla="*/ 494 w 507"/>
              <a:gd name="T83" fmla="*/ 1135 h 1309"/>
              <a:gd name="T84" fmla="*/ 305 w 507"/>
              <a:gd name="T85" fmla="*/ 1303 h 1309"/>
              <a:gd name="T86" fmla="*/ 299 w 507"/>
              <a:gd name="T87" fmla="*/ 1305 h 1309"/>
              <a:gd name="T88" fmla="*/ 280 w 507"/>
              <a:gd name="T89" fmla="*/ 1307 h 1309"/>
              <a:gd name="T90" fmla="*/ 273 w 507"/>
              <a:gd name="T91" fmla="*/ 1308 h 1309"/>
              <a:gd name="T92" fmla="*/ 253 w 507"/>
              <a:gd name="T93" fmla="*/ 1309 h 1309"/>
              <a:gd name="T94" fmla="*/ 247 w 507"/>
              <a:gd name="T95" fmla="*/ 1309 h 1309"/>
              <a:gd name="T96" fmla="*/ 227 w 507"/>
              <a:gd name="T97" fmla="*/ 1307 h 1309"/>
              <a:gd name="T98" fmla="*/ 214 w 507"/>
              <a:gd name="T99" fmla="*/ 1306 h 1309"/>
              <a:gd name="T100" fmla="*/ 201 w 507"/>
              <a:gd name="T101" fmla="*/ 1303 h 1309"/>
              <a:gd name="T102" fmla="*/ 183 w 507"/>
              <a:gd name="T103" fmla="*/ 1299 h 1309"/>
              <a:gd name="T104" fmla="*/ 9 w 507"/>
              <a:gd name="T105" fmla="*/ 1123 h 1309"/>
              <a:gd name="T106" fmla="*/ 7 w 507"/>
              <a:gd name="T107" fmla="*/ 1117 h 1309"/>
              <a:gd name="T108" fmla="*/ 5 w 507"/>
              <a:gd name="T109" fmla="*/ 1105 h 1309"/>
              <a:gd name="T110" fmla="*/ 3 w 507"/>
              <a:gd name="T111" fmla="*/ 1099 h 1309"/>
              <a:gd name="T112" fmla="*/ 1 w 507"/>
              <a:gd name="T113" fmla="*/ 1086 h 1309"/>
              <a:gd name="T114" fmla="*/ 1 w 507"/>
              <a:gd name="T115" fmla="*/ 1080 h 1309"/>
              <a:gd name="T116" fmla="*/ 0 w 507"/>
              <a:gd name="T117" fmla="*/ 1067 h 1309"/>
              <a:gd name="T118" fmla="*/ 0 w 507"/>
              <a:gd name="T119" fmla="*/ 1061 h 1309"/>
              <a:gd name="T120" fmla="*/ 0 w 507"/>
              <a:gd name="T121" fmla="*/ 1055 h 1309"/>
              <a:gd name="T122" fmla="*/ 0 w 507"/>
              <a:gd name="T123" fmla="*/ 104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7" h="1309">
                <a:moveTo>
                  <a:pt x="89" y="819"/>
                </a:moveTo>
                <a:cubicBezTo>
                  <a:pt x="107" y="775"/>
                  <a:pt x="120" y="724"/>
                  <a:pt x="121" y="656"/>
                </a:cubicBezTo>
                <a:cubicBezTo>
                  <a:pt x="121" y="586"/>
                  <a:pt x="107" y="533"/>
                  <a:pt x="88" y="488"/>
                </a:cubicBezTo>
                <a:cubicBezTo>
                  <a:pt x="53" y="412"/>
                  <a:pt x="5" y="358"/>
                  <a:pt x="0" y="269"/>
                </a:cubicBezTo>
                <a:cubicBezTo>
                  <a:pt x="0" y="267"/>
                  <a:pt x="0" y="266"/>
                  <a:pt x="0" y="26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9"/>
                  <a:pt x="0" y="257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1"/>
                  <a:pt x="0" y="249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5"/>
                  <a:pt x="0" y="243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39"/>
                  <a:pt x="0" y="237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2"/>
                  <a:pt x="1" y="230"/>
                  <a:pt x="1" y="228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26"/>
                  <a:pt x="1" y="224"/>
                  <a:pt x="1" y="222"/>
                </a:cubicBezTo>
                <a:cubicBezTo>
                  <a:pt x="1" y="222"/>
                  <a:pt x="1" y="222"/>
                  <a:pt x="1" y="222"/>
                </a:cubicBezTo>
                <a:cubicBezTo>
                  <a:pt x="2" y="220"/>
                  <a:pt x="2" y="218"/>
                  <a:pt x="2" y="216"/>
                </a:cubicBezTo>
                <a:cubicBezTo>
                  <a:pt x="2" y="216"/>
                  <a:pt x="2" y="216"/>
                  <a:pt x="2" y="216"/>
                </a:cubicBezTo>
                <a:cubicBezTo>
                  <a:pt x="3" y="214"/>
                  <a:pt x="3" y="212"/>
                  <a:pt x="3" y="209"/>
                </a:cubicBezTo>
                <a:cubicBezTo>
                  <a:pt x="3" y="209"/>
                  <a:pt x="3" y="209"/>
                  <a:pt x="3" y="209"/>
                </a:cubicBezTo>
                <a:cubicBezTo>
                  <a:pt x="4" y="207"/>
                  <a:pt x="4" y="205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1"/>
                  <a:pt x="5" y="199"/>
                  <a:pt x="6" y="197"/>
                </a:cubicBezTo>
                <a:cubicBezTo>
                  <a:pt x="6" y="197"/>
                  <a:pt x="6" y="197"/>
                  <a:pt x="6" y="197"/>
                </a:cubicBezTo>
                <a:cubicBezTo>
                  <a:pt x="6" y="195"/>
                  <a:pt x="7" y="193"/>
                  <a:pt x="7" y="191"/>
                </a:cubicBezTo>
                <a:cubicBezTo>
                  <a:pt x="7" y="191"/>
                  <a:pt x="7" y="191"/>
                  <a:pt x="7" y="191"/>
                </a:cubicBezTo>
                <a:cubicBezTo>
                  <a:pt x="8" y="189"/>
                  <a:pt x="8" y="187"/>
                  <a:pt x="9" y="185"/>
                </a:cubicBezTo>
                <a:cubicBezTo>
                  <a:pt x="9" y="185"/>
                  <a:pt x="9" y="185"/>
                  <a:pt x="9" y="185"/>
                </a:cubicBezTo>
                <a:cubicBezTo>
                  <a:pt x="10" y="181"/>
                  <a:pt x="11" y="177"/>
                  <a:pt x="12" y="173"/>
                </a:cubicBezTo>
                <a:cubicBezTo>
                  <a:pt x="13" y="173"/>
                  <a:pt x="13" y="173"/>
                  <a:pt x="13" y="173"/>
                </a:cubicBezTo>
                <a:cubicBezTo>
                  <a:pt x="38" y="95"/>
                  <a:pt x="101" y="33"/>
                  <a:pt x="183" y="10"/>
                </a:cubicBezTo>
                <a:cubicBezTo>
                  <a:pt x="183" y="10"/>
                  <a:pt x="183" y="10"/>
                  <a:pt x="183" y="10"/>
                </a:cubicBezTo>
                <a:cubicBezTo>
                  <a:pt x="189" y="8"/>
                  <a:pt x="195" y="6"/>
                  <a:pt x="201" y="5"/>
                </a:cubicBezTo>
                <a:cubicBezTo>
                  <a:pt x="201" y="5"/>
                  <a:pt x="201" y="5"/>
                  <a:pt x="201" y="5"/>
                </a:cubicBezTo>
                <a:cubicBezTo>
                  <a:pt x="203" y="5"/>
                  <a:pt x="205" y="4"/>
                  <a:pt x="208" y="4"/>
                </a:cubicBezTo>
                <a:cubicBezTo>
                  <a:pt x="208" y="4"/>
                  <a:pt x="208" y="4"/>
                  <a:pt x="208" y="4"/>
                </a:cubicBezTo>
                <a:cubicBezTo>
                  <a:pt x="210" y="3"/>
                  <a:pt x="212" y="3"/>
                  <a:pt x="214" y="3"/>
                </a:cubicBezTo>
                <a:cubicBezTo>
                  <a:pt x="214" y="3"/>
                  <a:pt x="214" y="3"/>
                  <a:pt x="214" y="3"/>
                </a:cubicBezTo>
                <a:cubicBezTo>
                  <a:pt x="218" y="2"/>
                  <a:pt x="223" y="2"/>
                  <a:pt x="227" y="1"/>
                </a:cubicBezTo>
                <a:cubicBezTo>
                  <a:pt x="227" y="1"/>
                  <a:pt x="227" y="1"/>
                  <a:pt x="227" y="1"/>
                </a:cubicBezTo>
                <a:cubicBezTo>
                  <a:pt x="229" y="1"/>
                  <a:pt x="231" y="1"/>
                  <a:pt x="233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8" y="0"/>
                  <a:pt x="242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9" y="0"/>
                  <a:pt x="251" y="0"/>
                  <a:pt x="25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56" y="0"/>
                  <a:pt x="258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5" y="0"/>
                  <a:pt x="269" y="0"/>
                  <a:pt x="273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76" y="1"/>
                  <a:pt x="278" y="1"/>
                  <a:pt x="280" y="1"/>
                </a:cubicBezTo>
                <a:cubicBezTo>
                  <a:pt x="280" y="1"/>
                  <a:pt x="280" y="1"/>
                  <a:pt x="280" y="1"/>
                </a:cubicBezTo>
                <a:cubicBezTo>
                  <a:pt x="284" y="2"/>
                  <a:pt x="289" y="2"/>
                  <a:pt x="293" y="3"/>
                </a:cubicBezTo>
                <a:cubicBezTo>
                  <a:pt x="293" y="3"/>
                  <a:pt x="293" y="3"/>
                  <a:pt x="293" y="3"/>
                </a:cubicBezTo>
                <a:cubicBezTo>
                  <a:pt x="295" y="3"/>
                  <a:pt x="297" y="3"/>
                  <a:pt x="299" y="4"/>
                </a:cubicBezTo>
                <a:cubicBezTo>
                  <a:pt x="299" y="4"/>
                  <a:pt x="299" y="4"/>
                  <a:pt x="299" y="4"/>
                </a:cubicBezTo>
                <a:cubicBezTo>
                  <a:pt x="301" y="4"/>
                  <a:pt x="303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12" y="6"/>
                  <a:pt x="318" y="8"/>
                  <a:pt x="324" y="10"/>
                </a:cubicBezTo>
                <a:cubicBezTo>
                  <a:pt x="324" y="10"/>
                  <a:pt x="324" y="10"/>
                  <a:pt x="324" y="10"/>
                </a:cubicBezTo>
                <a:cubicBezTo>
                  <a:pt x="405" y="33"/>
                  <a:pt x="468" y="95"/>
                  <a:pt x="494" y="173"/>
                </a:cubicBezTo>
                <a:cubicBezTo>
                  <a:pt x="494" y="173"/>
                  <a:pt x="494" y="173"/>
                  <a:pt x="494" y="173"/>
                </a:cubicBezTo>
                <a:cubicBezTo>
                  <a:pt x="496" y="177"/>
                  <a:pt x="497" y="181"/>
                  <a:pt x="498" y="185"/>
                </a:cubicBezTo>
                <a:cubicBezTo>
                  <a:pt x="498" y="185"/>
                  <a:pt x="498" y="185"/>
                  <a:pt x="498" y="185"/>
                </a:cubicBezTo>
                <a:cubicBezTo>
                  <a:pt x="498" y="187"/>
                  <a:pt x="499" y="189"/>
                  <a:pt x="499" y="191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0" y="193"/>
                  <a:pt x="501" y="195"/>
                  <a:pt x="501" y="197"/>
                </a:cubicBezTo>
                <a:cubicBezTo>
                  <a:pt x="501" y="197"/>
                  <a:pt x="501" y="197"/>
                  <a:pt x="501" y="197"/>
                </a:cubicBezTo>
                <a:cubicBezTo>
                  <a:pt x="501" y="199"/>
                  <a:pt x="502" y="201"/>
                  <a:pt x="502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3" y="205"/>
                  <a:pt x="503" y="207"/>
                  <a:pt x="503" y="209"/>
                </a:cubicBezTo>
                <a:cubicBezTo>
                  <a:pt x="503" y="209"/>
                  <a:pt x="503" y="209"/>
                  <a:pt x="503" y="209"/>
                </a:cubicBezTo>
                <a:cubicBezTo>
                  <a:pt x="504" y="212"/>
                  <a:pt x="504" y="214"/>
                  <a:pt x="504" y="216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505" y="218"/>
                  <a:pt x="505" y="220"/>
                  <a:pt x="505" y="222"/>
                </a:cubicBezTo>
                <a:cubicBezTo>
                  <a:pt x="505" y="222"/>
                  <a:pt x="505" y="222"/>
                  <a:pt x="505" y="222"/>
                </a:cubicBezTo>
                <a:cubicBezTo>
                  <a:pt x="506" y="224"/>
                  <a:pt x="506" y="226"/>
                  <a:pt x="506" y="228"/>
                </a:cubicBezTo>
                <a:cubicBezTo>
                  <a:pt x="506" y="228"/>
                  <a:pt x="506" y="228"/>
                  <a:pt x="506" y="228"/>
                </a:cubicBezTo>
                <a:cubicBezTo>
                  <a:pt x="506" y="230"/>
                  <a:pt x="506" y="232"/>
                  <a:pt x="507" y="234"/>
                </a:cubicBezTo>
                <a:cubicBezTo>
                  <a:pt x="507" y="234"/>
                  <a:pt x="507" y="234"/>
                  <a:pt x="507" y="234"/>
                </a:cubicBezTo>
                <a:cubicBezTo>
                  <a:pt x="507" y="237"/>
                  <a:pt x="507" y="239"/>
                  <a:pt x="507" y="241"/>
                </a:cubicBezTo>
                <a:cubicBezTo>
                  <a:pt x="507" y="241"/>
                  <a:pt x="507" y="241"/>
                  <a:pt x="507" y="241"/>
                </a:cubicBezTo>
                <a:cubicBezTo>
                  <a:pt x="507" y="243"/>
                  <a:pt x="507" y="245"/>
                  <a:pt x="507" y="247"/>
                </a:cubicBezTo>
                <a:cubicBezTo>
                  <a:pt x="507" y="247"/>
                  <a:pt x="507" y="247"/>
                  <a:pt x="507" y="247"/>
                </a:cubicBezTo>
                <a:cubicBezTo>
                  <a:pt x="507" y="249"/>
                  <a:pt x="507" y="251"/>
                  <a:pt x="507" y="254"/>
                </a:cubicBezTo>
                <a:cubicBezTo>
                  <a:pt x="507" y="254"/>
                  <a:pt x="507" y="254"/>
                  <a:pt x="507" y="254"/>
                </a:cubicBezTo>
                <a:cubicBezTo>
                  <a:pt x="507" y="255"/>
                  <a:pt x="507" y="255"/>
                  <a:pt x="507" y="255"/>
                </a:cubicBezTo>
                <a:cubicBezTo>
                  <a:pt x="507" y="256"/>
                  <a:pt x="507" y="257"/>
                  <a:pt x="507" y="258"/>
                </a:cubicBezTo>
                <a:cubicBezTo>
                  <a:pt x="507" y="259"/>
                  <a:pt x="507" y="260"/>
                  <a:pt x="507" y="261"/>
                </a:cubicBezTo>
                <a:cubicBezTo>
                  <a:pt x="507" y="261"/>
                  <a:pt x="507" y="261"/>
                  <a:pt x="507" y="261"/>
                </a:cubicBezTo>
                <a:cubicBezTo>
                  <a:pt x="505" y="355"/>
                  <a:pt x="454" y="410"/>
                  <a:pt x="419" y="488"/>
                </a:cubicBezTo>
                <a:cubicBezTo>
                  <a:pt x="400" y="533"/>
                  <a:pt x="386" y="586"/>
                  <a:pt x="385" y="656"/>
                </a:cubicBezTo>
                <a:cubicBezTo>
                  <a:pt x="386" y="723"/>
                  <a:pt x="400" y="775"/>
                  <a:pt x="418" y="819"/>
                </a:cubicBezTo>
                <a:cubicBezTo>
                  <a:pt x="453" y="896"/>
                  <a:pt x="502" y="950"/>
                  <a:pt x="507" y="1040"/>
                </a:cubicBezTo>
                <a:cubicBezTo>
                  <a:pt x="507" y="1041"/>
                  <a:pt x="507" y="1043"/>
                  <a:pt x="507" y="1044"/>
                </a:cubicBezTo>
                <a:cubicBezTo>
                  <a:pt x="507" y="1047"/>
                  <a:pt x="507" y="1047"/>
                  <a:pt x="507" y="1047"/>
                </a:cubicBezTo>
                <a:cubicBezTo>
                  <a:pt x="507" y="1049"/>
                  <a:pt x="507" y="1052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7"/>
                  <a:pt x="507" y="1059"/>
                  <a:pt x="507" y="1061"/>
                </a:cubicBezTo>
                <a:cubicBezTo>
                  <a:pt x="507" y="1061"/>
                  <a:pt x="507" y="1061"/>
                  <a:pt x="507" y="1061"/>
                </a:cubicBezTo>
                <a:cubicBezTo>
                  <a:pt x="507" y="1063"/>
                  <a:pt x="507" y="1065"/>
                  <a:pt x="507" y="1067"/>
                </a:cubicBezTo>
                <a:cubicBezTo>
                  <a:pt x="507" y="1067"/>
                  <a:pt x="507" y="1067"/>
                  <a:pt x="507" y="1067"/>
                </a:cubicBezTo>
                <a:cubicBezTo>
                  <a:pt x="507" y="1070"/>
                  <a:pt x="507" y="1072"/>
                  <a:pt x="507" y="1074"/>
                </a:cubicBezTo>
                <a:cubicBezTo>
                  <a:pt x="507" y="1074"/>
                  <a:pt x="507" y="1074"/>
                  <a:pt x="507" y="1074"/>
                </a:cubicBezTo>
                <a:cubicBezTo>
                  <a:pt x="506" y="1076"/>
                  <a:pt x="506" y="1078"/>
                  <a:pt x="506" y="1080"/>
                </a:cubicBezTo>
                <a:cubicBezTo>
                  <a:pt x="506" y="1080"/>
                  <a:pt x="506" y="1080"/>
                  <a:pt x="506" y="1080"/>
                </a:cubicBezTo>
                <a:cubicBezTo>
                  <a:pt x="506" y="1082"/>
                  <a:pt x="506" y="1084"/>
                  <a:pt x="505" y="1086"/>
                </a:cubicBezTo>
                <a:cubicBezTo>
                  <a:pt x="505" y="1086"/>
                  <a:pt x="505" y="1086"/>
                  <a:pt x="505" y="1086"/>
                </a:cubicBezTo>
                <a:cubicBezTo>
                  <a:pt x="505" y="1089"/>
                  <a:pt x="505" y="1091"/>
                  <a:pt x="504" y="1093"/>
                </a:cubicBezTo>
                <a:cubicBezTo>
                  <a:pt x="504" y="1093"/>
                  <a:pt x="504" y="1093"/>
                  <a:pt x="504" y="1093"/>
                </a:cubicBezTo>
                <a:cubicBezTo>
                  <a:pt x="504" y="1095"/>
                  <a:pt x="504" y="1097"/>
                  <a:pt x="503" y="1099"/>
                </a:cubicBezTo>
                <a:cubicBezTo>
                  <a:pt x="503" y="1099"/>
                  <a:pt x="503" y="1099"/>
                  <a:pt x="503" y="1099"/>
                </a:cubicBezTo>
                <a:cubicBezTo>
                  <a:pt x="503" y="1101"/>
                  <a:pt x="503" y="1103"/>
                  <a:pt x="502" y="1105"/>
                </a:cubicBezTo>
                <a:cubicBezTo>
                  <a:pt x="502" y="1105"/>
                  <a:pt x="502" y="1105"/>
                  <a:pt x="502" y="1105"/>
                </a:cubicBezTo>
                <a:cubicBezTo>
                  <a:pt x="502" y="1107"/>
                  <a:pt x="501" y="1109"/>
                  <a:pt x="501" y="1111"/>
                </a:cubicBezTo>
                <a:cubicBezTo>
                  <a:pt x="501" y="1111"/>
                  <a:pt x="501" y="1111"/>
                  <a:pt x="501" y="1111"/>
                </a:cubicBezTo>
                <a:cubicBezTo>
                  <a:pt x="501" y="1113"/>
                  <a:pt x="500" y="1115"/>
                  <a:pt x="499" y="1117"/>
                </a:cubicBezTo>
                <a:cubicBezTo>
                  <a:pt x="499" y="1117"/>
                  <a:pt x="499" y="1117"/>
                  <a:pt x="499" y="1117"/>
                </a:cubicBezTo>
                <a:cubicBezTo>
                  <a:pt x="499" y="1119"/>
                  <a:pt x="498" y="1121"/>
                  <a:pt x="498" y="1123"/>
                </a:cubicBezTo>
                <a:cubicBezTo>
                  <a:pt x="498" y="1123"/>
                  <a:pt x="498" y="1123"/>
                  <a:pt x="498" y="1123"/>
                </a:cubicBezTo>
                <a:cubicBezTo>
                  <a:pt x="497" y="1127"/>
                  <a:pt x="496" y="1131"/>
                  <a:pt x="494" y="1135"/>
                </a:cubicBezTo>
                <a:cubicBezTo>
                  <a:pt x="494" y="1135"/>
                  <a:pt x="494" y="1135"/>
                  <a:pt x="494" y="1135"/>
                </a:cubicBezTo>
                <a:cubicBezTo>
                  <a:pt x="468" y="1213"/>
                  <a:pt x="405" y="1276"/>
                  <a:pt x="324" y="1299"/>
                </a:cubicBezTo>
                <a:cubicBezTo>
                  <a:pt x="324" y="1299"/>
                  <a:pt x="324" y="1299"/>
                  <a:pt x="324" y="1299"/>
                </a:cubicBezTo>
                <a:cubicBezTo>
                  <a:pt x="318" y="1301"/>
                  <a:pt x="312" y="1302"/>
                  <a:pt x="305" y="1303"/>
                </a:cubicBezTo>
                <a:cubicBezTo>
                  <a:pt x="305" y="1303"/>
                  <a:pt x="305" y="1303"/>
                  <a:pt x="305" y="1303"/>
                </a:cubicBezTo>
                <a:cubicBezTo>
                  <a:pt x="303" y="1304"/>
                  <a:pt x="301" y="1304"/>
                  <a:pt x="299" y="1305"/>
                </a:cubicBezTo>
                <a:cubicBezTo>
                  <a:pt x="299" y="1305"/>
                  <a:pt x="299" y="1305"/>
                  <a:pt x="299" y="1305"/>
                </a:cubicBezTo>
                <a:cubicBezTo>
                  <a:pt x="297" y="1305"/>
                  <a:pt x="295" y="1305"/>
                  <a:pt x="293" y="1306"/>
                </a:cubicBezTo>
                <a:cubicBezTo>
                  <a:pt x="293" y="1306"/>
                  <a:pt x="293" y="1306"/>
                  <a:pt x="293" y="1306"/>
                </a:cubicBezTo>
                <a:cubicBezTo>
                  <a:pt x="289" y="1306"/>
                  <a:pt x="284" y="1307"/>
                  <a:pt x="280" y="1307"/>
                </a:cubicBezTo>
                <a:cubicBezTo>
                  <a:pt x="280" y="1307"/>
                  <a:pt x="280" y="1307"/>
                  <a:pt x="280" y="1307"/>
                </a:cubicBezTo>
                <a:cubicBezTo>
                  <a:pt x="278" y="1308"/>
                  <a:pt x="276" y="1308"/>
                  <a:pt x="273" y="1308"/>
                </a:cubicBezTo>
                <a:cubicBezTo>
                  <a:pt x="273" y="1308"/>
                  <a:pt x="273" y="1308"/>
                  <a:pt x="273" y="1308"/>
                </a:cubicBezTo>
                <a:cubicBezTo>
                  <a:pt x="269" y="1308"/>
                  <a:pt x="265" y="1308"/>
                  <a:pt x="260" y="1309"/>
                </a:cubicBezTo>
                <a:cubicBezTo>
                  <a:pt x="260" y="1309"/>
                  <a:pt x="260" y="1309"/>
                  <a:pt x="260" y="1309"/>
                </a:cubicBezTo>
                <a:cubicBezTo>
                  <a:pt x="258" y="1309"/>
                  <a:pt x="256" y="1309"/>
                  <a:pt x="253" y="1309"/>
                </a:cubicBezTo>
                <a:cubicBezTo>
                  <a:pt x="253" y="1309"/>
                  <a:pt x="253" y="1309"/>
                  <a:pt x="253" y="1309"/>
                </a:cubicBezTo>
                <a:cubicBezTo>
                  <a:pt x="251" y="1309"/>
                  <a:pt x="249" y="1309"/>
                  <a:pt x="247" y="1309"/>
                </a:cubicBezTo>
                <a:cubicBezTo>
                  <a:pt x="247" y="1309"/>
                  <a:pt x="247" y="1309"/>
                  <a:pt x="247" y="1309"/>
                </a:cubicBezTo>
                <a:cubicBezTo>
                  <a:pt x="242" y="1308"/>
                  <a:pt x="238" y="1308"/>
                  <a:pt x="233" y="1308"/>
                </a:cubicBezTo>
                <a:cubicBezTo>
                  <a:pt x="233" y="1308"/>
                  <a:pt x="233" y="1308"/>
                  <a:pt x="233" y="1308"/>
                </a:cubicBezTo>
                <a:cubicBezTo>
                  <a:pt x="231" y="1308"/>
                  <a:pt x="229" y="1308"/>
                  <a:pt x="227" y="1307"/>
                </a:cubicBezTo>
                <a:cubicBezTo>
                  <a:pt x="227" y="1307"/>
                  <a:pt x="227" y="1307"/>
                  <a:pt x="227" y="1307"/>
                </a:cubicBezTo>
                <a:cubicBezTo>
                  <a:pt x="223" y="1307"/>
                  <a:pt x="218" y="1306"/>
                  <a:pt x="214" y="1306"/>
                </a:cubicBezTo>
                <a:cubicBezTo>
                  <a:pt x="214" y="1306"/>
                  <a:pt x="214" y="1306"/>
                  <a:pt x="214" y="1306"/>
                </a:cubicBezTo>
                <a:cubicBezTo>
                  <a:pt x="212" y="1305"/>
                  <a:pt x="210" y="1305"/>
                  <a:pt x="208" y="1305"/>
                </a:cubicBezTo>
                <a:cubicBezTo>
                  <a:pt x="208" y="1305"/>
                  <a:pt x="208" y="1305"/>
                  <a:pt x="208" y="1305"/>
                </a:cubicBezTo>
                <a:cubicBezTo>
                  <a:pt x="205" y="1304"/>
                  <a:pt x="203" y="1304"/>
                  <a:pt x="201" y="1303"/>
                </a:cubicBezTo>
                <a:cubicBezTo>
                  <a:pt x="201" y="1303"/>
                  <a:pt x="201" y="1303"/>
                  <a:pt x="201" y="1303"/>
                </a:cubicBezTo>
                <a:cubicBezTo>
                  <a:pt x="195" y="1302"/>
                  <a:pt x="189" y="1301"/>
                  <a:pt x="183" y="1299"/>
                </a:cubicBezTo>
                <a:cubicBezTo>
                  <a:pt x="183" y="1299"/>
                  <a:pt x="183" y="1299"/>
                  <a:pt x="183" y="1299"/>
                </a:cubicBezTo>
                <a:cubicBezTo>
                  <a:pt x="101" y="1276"/>
                  <a:pt x="38" y="1213"/>
                  <a:pt x="13" y="1135"/>
                </a:cubicBezTo>
                <a:cubicBezTo>
                  <a:pt x="12" y="1135"/>
                  <a:pt x="12" y="1135"/>
                  <a:pt x="12" y="1135"/>
                </a:cubicBezTo>
                <a:cubicBezTo>
                  <a:pt x="11" y="1131"/>
                  <a:pt x="10" y="1127"/>
                  <a:pt x="9" y="1123"/>
                </a:cubicBezTo>
                <a:cubicBezTo>
                  <a:pt x="9" y="1123"/>
                  <a:pt x="9" y="1123"/>
                  <a:pt x="9" y="1123"/>
                </a:cubicBezTo>
                <a:cubicBezTo>
                  <a:pt x="8" y="1121"/>
                  <a:pt x="8" y="1119"/>
                  <a:pt x="7" y="1117"/>
                </a:cubicBezTo>
                <a:cubicBezTo>
                  <a:pt x="7" y="1117"/>
                  <a:pt x="7" y="1117"/>
                  <a:pt x="7" y="1117"/>
                </a:cubicBezTo>
                <a:cubicBezTo>
                  <a:pt x="7" y="1115"/>
                  <a:pt x="6" y="1113"/>
                  <a:pt x="6" y="1111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5" y="1109"/>
                  <a:pt x="5" y="1107"/>
                  <a:pt x="5" y="1105"/>
                </a:cubicBezTo>
                <a:cubicBezTo>
                  <a:pt x="5" y="1105"/>
                  <a:pt x="5" y="1105"/>
                  <a:pt x="5" y="1105"/>
                </a:cubicBezTo>
                <a:cubicBezTo>
                  <a:pt x="4" y="1103"/>
                  <a:pt x="4" y="1101"/>
                  <a:pt x="3" y="1099"/>
                </a:cubicBezTo>
                <a:cubicBezTo>
                  <a:pt x="3" y="1099"/>
                  <a:pt x="3" y="1099"/>
                  <a:pt x="3" y="1099"/>
                </a:cubicBezTo>
                <a:cubicBezTo>
                  <a:pt x="3" y="1097"/>
                  <a:pt x="3" y="1095"/>
                  <a:pt x="2" y="1093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2" y="1091"/>
                  <a:pt x="2" y="1089"/>
                  <a:pt x="1" y="1086"/>
                </a:cubicBezTo>
                <a:cubicBezTo>
                  <a:pt x="1" y="1086"/>
                  <a:pt x="1" y="1086"/>
                  <a:pt x="1" y="1086"/>
                </a:cubicBezTo>
                <a:cubicBezTo>
                  <a:pt x="1" y="1084"/>
                  <a:pt x="1" y="1082"/>
                  <a:pt x="1" y="1080"/>
                </a:cubicBezTo>
                <a:cubicBezTo>
                  <a:pt x="1" y="1080"/>
                  <a:pt x="1" y="1080"/>
                  <a:pt x="1" y="1080"/>
                </a:cubicBezTo>
                <a:cubicBezTo>
                  <a:pt x="1" y="1078"/>
                  <a:pt x="0" y="1076"/>
                  <a:pt x="0" y="1074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0" y="1072"/>
                  <a:pt x="0" y="1070"/>
                  <a:pt x="0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065"/>
                  <a:pt x="0" y="1063"/>
                  <a:pt x="0" y="1061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059"/>
                  <a:pt x="0" y="1057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2"/>
                  <a:pt x="0" y="1049"/>
                  <a:pt x="0" y="1047"/>
                </a:cubicBezTo>
                <a:cubicBezTo>
                  <a:pt x="0" y="1046"/>
                  <a:pt x="0" y="1045"/>
                  <a:pt x="0" y="1044"/>
                </a:cubicBezTo>
                <a:cubicBezTo>
                  <a:pt x="0" y="1043"/>
                  <a:pt x="0" y="1041"/>
                  <a:pt x="0" y="1040"/>
                </a:cubicBezTo>
                <a:cubicBezTo>
                  <a:pt x="5" y="950"/>
                  <a:pt x="54" y="896"/>
                  <a:pt x="89" y="8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8">
            <a:extLst>
              <a:ext uri="{FF2B5EF4-FFF2-40B4-BE49-F238E27FC236}">
                <a16:creationId xmlns:a16="http://schemas.microsoft.com/office/drawing/2014/main" id="{9D984A84-04EB-4F96-BF25-145210D4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688" y="2735263"/>
            <a:ext cx="740167" cy="742089"/>
          </a:xfrm>
          <a:prstGeom prst="ellipse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8" name="Group 10">
            <a:extLst>
              <a:ext uri="{FF2B5EF4-FFF2-40B4-BE49-F238E27FC236}">
                <a16:creationId xmlns:a16="http://schemas.microsoft.com/office/drawing/2014/main" id="{DF48FFDF-C530-46C2-A596-4269E56F329F}"/>
              </a:ext>
            </a:extLst>
          </p:cNvPr>
          <p:cNvGrpSpPr/>
          <p:nvPr/>
        </p:nvGrpSpPr>
        <p:grpSpPr>
          <a:xfrm>
            <a:off x="3196830" y="1960247"/>
            <a:ext cx="2541709" cy="2541709"/>
            <a:chOff x="4386263" y="1889125"/>
            <a:chExt cx="1520825" cy="1520825"/>
          </a:xfrm>
        </p:grpSpPr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87195DEF-A3FC-43C8-8AC9-5246FFABC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1889125"/>
              <a:ext cx="1520825" cy="1520825"/>
            </a:xfrm>
            <a:custGeom>
              <a:avLst/>
              <a:gdLst>
                <a:gd name="T0" fmla="*/ 547 w 1095"/>
                <a:gd name="T1" fmla="*/ 781 h 1094"/>
                <a:gd name="T2" fmla="*/ 449 w 1095"/>
                <a:gd name="T3" fmla="*/ 1004 h 1094"/>
                <a:gd name="T4" fmla="*/ 444 w 1095"/>
                <a:gd name="T5" fmla="*/ 1010 h 1094"/>
                <a:gd name="T6" fmla="*/ 434 w 1095"/>
                <a:gd name="T7" fmla="*/ 1019 h 1094"/>
                <a:gd name="T8" fmla="*/ 430 w 1095"/>
                <a:gd name="T9" fmla="*/ 1023 h 1094"/>
                <a:gd name="T10" fmla="*/ 420 w 1095"/>
                <a:gd name="T11" fmla="*/ 1031 h 1094"/>
                <a:gd name="T12" fmla="*/ 415 w 1095"/>
                <a:gd name="T13" fmla="*/ 1035 h 1094"/>
                <a:gd name="T14" fmla="*/ 405 w 1095"/>
                <a:gd name="T15" fmla="*/ 1042 h 1094"/>
                <a:gd name="T16" fmla="*/ 399 w 1095"/>
                <a:gd name="T17" fmla="*/ 1045 h 1094"/>
                <a:gd name="T18" fmla="*/ 389 w 1095"/>
                <a:gd name="T19" fmla="*/ 1051 h 1094"/>
                <a:gd name="T20" fmla="*/ 378 w 1095"/>
                <a:gd name="T21" fmla="*/ 1057 h 1094"/>
                <a:gd name="T22" fmla="*/ 125 w 1095"/>
                <a:gd name="T23" fmla="*/ 1043 h 1094"/>
                <a:gd name="T24" fmla="*/ 120 w 1095"/>
                <a:gd name="T25" fmla="*/ 1039 h 1094"/>
                <a:gd name="T26" fmla="*/ 104 w 1095"/>
                <a:gd name="T27" fmla="*/ 1027 h 1094"/>
                <a:gd name="T28" fmla="*/ 99 w 1095"/>
                <a:gd name="T29" fmla="*/ 1023 h 1094"/>
                <a:gd name="T30" fmla="*/ 85 w 1095"/>
                <a:gd name="T31" fmla="*/ 1010 h 1094"/>
                <a:gd name="T32" fmla="*/ 80 w 1095"/>
                <a:gd name="T33" fmla="*/ 1005 h 1094"/>
                <a:gd name="T34" fmla="*/ 67 w 1095"/>
                <a:gd name="T35" fmla="*/ 990 h 1094"/>
                <a:gd name="T36" fmla="*/ 59 w 1095"/>
                <a:gd name="T37" fmla="*/ 980 h 1094"/>
                <a:gd name="T38" fmla="*/ 52 w 1095"/>
                <a:gd name="T39" fmla="*/ 969 h 1094"/>
                <a:gd name="T40" fmla="*/ 42 w 1095"/>
                <a:gd name="T41" fmla="*/ 953 h 1094"/>
                <a:gd name="T42" fmla="*/ 43 w 1095"/>
                <a:gd name="T43" fmla="*/ 706 h 1094"/>
                <a:gd name="T44" fmla="*/ 46 w 1095"/>
                <a:gd name="T45" fmla="*/ 700 h 1094"/>
                <a:gd name="T46" fmla="*/ 53 w 1095"/>
                <a:gd name="T47" fmla="*/ 690 h 1094"/>
                <a:gd name="T48" fmla="*/ 56 w 1095"/>
                <a:gd name="T49" fmla="*/ 685 h 1094"/>
                <a:gd name="T50" fmla="*/ 64 w 1095"/>
                <a:gd name="T51" fmla="*/ 675 h 1094"/>
                <a:gd name="T52" fmla="*/ 68 w 1095"/>
                <a:gd name="T53" fmla="*/ 670 h 1094"/>
                <a:gd name="T54" fmla="*/ 76 w 1095"/>
                <a:gd name="T55" fmla="*/ 660 h 1094"/>
                <a:gd name="T56" fmla="*/ 80 w 1095"/>
                <a:gd name="T57" fmla="*/ 655 h 1094"/>
                <a:gd name="T58" fmla="*/ 86 w 1095"/>
                <a:gd name="T59" fmla="*/ 650 h 1094"/>
                <a:gd name="T60" fmla="*/ 90 w 1095"/>
                <a:gd name="T61" fmla="*/ 646 h 1094"/>
                <a:gd name="T62" fmla="*/ 547 w 1095"/>
                <a:gd name="T63" fmla="*/ 314 h 1094"/>
                <a:gd name="T64" fmla="*/ 645 w 1095"/>
                <a:gd name="T65" fmla="*/ 90 h 1094"/>
                <a:gd name="T66" fmla="*/ 651 w 1095"/>
                <a:gd name="T67" fmla="*/ 84 h 1094"/>
                <a:gd name="T68" fmla="*/ 660 w 1095"/>
                <a:gd name="T69" fmla="*/ 75 h 1094"/>
                <a:gd name="T70" fmla="*/ 665 w 1095"/>
                <a:gd name="T71" fmla="*/ 71 h 1094"/>
                <a:gd name="T72" fmla="*/ 675 w 1095"/>
                <a:gd name="T73" fmla="*/ 63 h 1094"/>
                <a:gd name="T74" fmla="*/ 680 w 1095"/>
                <a:gd name="T75" fmla="*/ 59 h 1094"/>
                <a:gd name="T76" fmla="*/ 690 w 1095"/>
                <a:gd name="T77" fmla="*/ 52 h 1094"/>
                <a:gd name="T78" fmla="*/ 695 w 1095"/>
                <a:gd name="T79" fmla="*/ 49 h 1094"/>
                <a:gd name="T80" fmla="*/ 706 w 1095"/>
                <a:gd name="T81" fmla="*/ 42 h 1094"/>
                <a:gd name="T82" fmla="*/ 717 w 1095"/>
                <a:gd name="T83" fmla="*/ 37 h 1094"/>
                <a:gd name="T84" fmla="*/ 970 w 1095"/>
                <a:gd name="T85" fmla="*/ 51 h 1094"/>
                <a:gd name="T86" fmla="*/ 975 w 1095"/>
                <a:gd name="T87" fmla="*/ 55 h 1094"/>
                <a:gd name="T88" fmla="*/ 990 w 1095"/>
                <a:gd name="T89" fmla="*/ 66 h 1094"/>
                <a:gd name="T90" fmla="*/ 995 w 1095"/>
                <a:gd name="T91" fmla="*/ 71 h 1094"/>
                <a:gd name="T92" fmla="*/ 1010 w 1095"/>
                <a:gd name="T93" fmla="*/ 84 h 1094"/>
                <a:gd name="T94" fmla="*/ 1015 w 1095"/>
                <a:gd name="T95" fmla="*/ 89 h 1094"/>
                <a:gd name="T96" fmla="*/ 1028 w 1095"/>
                <a:gd name="T97" fmla="*/ 104 h 1094"/>
                <a:gd name="T98" fmla="*/ 1036 w 1095"/>
                <a:gd name="T99" fmla="*/ 114 h 1094"/>
                <a:gd name="T100" fmla="*/ 1043 w 1095"/>
                <a:gd name="T101" fmla="*/ 125 h 1094"/>
                <a:gd name="T102" fmla="*/ 1053 w 1095"/>
                <a:gd name="T103" fmla="*/ 141 h 1094"/>
                <a:gd name="T104" fmla="*/ 1052 w 1095"/>
                <a:gd name="T105" fmla="*/ 388 h 1094"/>
                <a:gd name="T106" fmla="*/ 1049 w 1095"/>
                <a:gd name="T107" fmla="*/ 393 h 1094"/>
                <a:gd name="T108" fmla="*/ 1042 w 1095"/>
                <a:gd name="T109" fmla="*/ 404 h 1094"/>
                <a:gd name="T110" fmla="*/ 1039 w 1095"/>
                <a:gd name="T111" fmla="*/ 409 h 1094"/>
                <a:gd name="T112" fmla="*/ 1031 w 1095"/>
                <a:gd name="T113" fmla="*/ 419 h 1094"/>
                <a:gd name="T114" fmla="*/ 1027 w 1095"/>
                <a:gd name="T115" fmla="*/ 424 h 1094"/>
                <a:gd name="T116" fmla="*/ 1019 w 1095"/>
                <a:gd name="T117" fmla="*/ 434 h 1094"/>
                <a:gd name="T118" fmla="*/ 1015 w 1095"/>
                <a:gd name="T119" fmla="*/ 439 h 1094"/>
                <a:gd name="T120" fmla="*/ 1010 w 1095"/>
                <a:gd name="T121" fmla="*/ 443 h 1094"/>
                <a:gd name="T122" fmla="*/ 999 w 1095"/>
                <a:gd name="T123" fmla="*/ 454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780" y="547"/>
                  </a:moveTo>
                  <a:cubicBezTo>
                    <a:pt x="737" y="565"/>
                    <a:pt x="691" y="592"/>
                    <a:pt x="642" y="639"/>
                  </a:cubicBezTo>
                  <a:cubicBezTo>
                    <a:pt x="593" y="689"/>
                    <a:pt x="566" y="736"/>
                    <a:pt x="547" y="781"/>
                  </a:cubicBezTo>
                  <a:cubicBezTo>
                    <a:pt x="518" y="860"/>
                    <a:pt x="514" y="932"/>
                    <a:pt x="454" y="999"/>
                  </a:cubicBezTo>
                  <a:cubicBezTo>
                    <a:pt x="453" y="1000"/>
                    <a:pt x="452" y="1001"/>
                    <a:pt x="451" y="1002"/>
                  </a:cubicBezTo>
                  <a:cubicBezTo>
                    <a:pt x="449" y="1004"/>
                    <a:pt x="449" y="1004"/>
                    <a:pt x="449" y="1004"/>
                  </a:cubicBezTo>
                  <a:cubicBezTo>
                    <a:pt x="448" y="1006"/>
                    <a:pt x="446" y="1008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2" y="1011"/>
                    <a:pt x="441" y="1013"/>
                    <a:pt x="439" y="1014"/>
                  </a:cubicBezTo>
                  <a:cubicBezTo>
                    <a:pt x="439" y="1014"/>
                    <a:pt x="439" y="1014"/>
                    <a:pt x="439" y="1014"/>
                  </a:cubicBezTo>
                  <a:cubicBezTo>
                    <a:pt x="437" y="1016"/>
                    <a:pt x="436" y="1017"/>
                    <a:pt x="434" y="1019"/>
                  </a:cubicBezTo>
                  <a:cubicBezTo>
                    <a:pt x="434" y="1019"/>
                    <a:pt x="434" y="1019"/>
                    <a:pt x="434" y="1019"/>
                  </a:cubicBezTo>
                  <a:cubicBezTo>
                    <a:pt x="433" y="1020"/>
                    <a:pt x="431" y="1021"/>
                    <a:pt x="430" y="1023"/>
                  </a:cubicBezTo>
                  <a:cubicBezTo>
                    <a:pt x="430" y="1023"/>
                    <a:pt x="430" y="1023"/>
                    <a:pt x="430" y="1023"/>
                  </a:cubicBezTo>
                  <a:cubicBezTo>
                    <a:pt x="428" y="1024"/>
                    <a:pt x="426" y="1026"/>
                    <a:pt x="425" y="1027"/>
                  </a:cubicBezTo>
                  <a:cubicBezTo>
                    <a:pt x="425" y="1027"/>
                    <a:pt x="425" y="1027"/>
                    <a:pt x="425" y="1027"/>
                  </a:cubicBezTo>
                  <a:cubicBezTo>
                    <a:pt x="423" y="1028"/>
                    <a:pt x="421" y="1029"/>
                    <a:pt x="420" y="1031"/>
                  </a:cubicBezTo>
                  <a:cubicBezTo>
                    <a:pt x="420" y="1031"/>
                    <a:pt x="420" y="1031"/>
                    <a:pt x="420" y="1031"/>
                  </a:cubicBezTo>
                  <a:cubicBezTo>
                    <a:pt x="418" y="1032"/>
                    <a:pt x="416" y="1033"/>
                    <a:pt x="415" y="1035"/>
                  </a:cubicBezTo>
                  <a:cubicBezTo>
                    <a:pt x="415" y="1035"/>
                    <a:pt x="415" y="1035"/>
                    <a:pt x="415" y="1035"/>
                  </a:cubicBezTo>
                  <a:cubicBezTo>
                    <a:pt x="413" y="1036"/>
                    <a:pt x="411" y="1037"/>
                    <a:pt x="410" y="1038"/>
                  </a:cubicBezTo>
                  <a:cubicBezTo>
                    <a:pt x="410" y="1038"/>
                    <a:pt x="410" y="1038"/>
                    <a:pt x="410" y="1038"/>
                  </a:cubicBezTo>
                  <a:cubicBezTo>
                    <a:pt x="408" y="1039"/>
                    <a:pt x="406" y="1041"/>
                    <a:pt x="405" y="1042"/>
                  </a:cubicBezTo>
                  <a:cubicBezTo>
                    <a:pt x="405" y="1042"/>
                    <a:pt x="405" y="1042"/>
                    <a:pt x="405" y="1042"/>
                  </a:cubicBezTo>
                  <a:cubicBezTo>
                    <a:pt x="403" y="1043"/>
                    <a:pt x="401" y="1044"/>
                    <a:pt x="399" y="1045"/>
                  </a:cubicBezTo>
                  <a:cubicBezTo>
                    <a:pt x="399" y="1045"/>
                    <a:pt x="399" y="1045"/>
                    <a:pt x="399" y="1045"/>
                  </a:cubicBezTo>
                  <a:cubicBezTo>
                    <a:pt x="398" y="1046"/>
                    <a:pt x="396" y="1047"/>
                    <a:pt x="394" y="1048"/>
                  </a:cubicBezTo>
                  <a:cubicBezTo>
                    <a:pt x="394" y="1048"/>
                    <a:pt x="394" y="1048"/>
                    <a:pt x="394" y="1048"/>
                  </a:cubicBezTo>
                  <a:cubicBezTo>
                    <a:pt x="392" y="1049"/>
                    <a:pt x="390" y="1050"/>
                    <a:pt x="389" y="1051"/>
                  </a:cubicBezTo>
                  <a:cubicBezTo>
                    <a:pt x="389" y="1051"/>
                    <a:pt x="389" y="1051"/>
                    <a:pt x="389" y="1051"/>
                  </a:cubicBezTo>
                  <a:cubicBezTo>
                    <a:pt x="385" y="1054"/>
                    <a:pt x="381" y="1055"/>
                    <a:pt x="378" y="1057"/>
                  </a:cubicBezTo>
                  <a:cubicBezTo>
                    <a:pt x="378" y="1057"/>
                    <a:pt x="378" y="1057"/>
                    <a:pt x="378" y="1057"/>
                  </a:cubicBezTo>
                  <a:cubicBezTo>
                    <a:pt x="304" y="1094"/>
                    <a:pt x="216" y="1094"/>
                    <a:pt x="142" y="1053"/>
                  </a:cubicBezTo>
                  <a:cubicBezTo>
                    <a:pt x="142" y="1053"/>
                    <a:pt x="142" y="1053"/>
                    <a:pt x="142" y="1053"/>
                  </a:cubicBezTo>
                  <a:cubicBezTo>
                    <a:pt x="136" y="1050"/>
                    <a:pt x="131" y="1046"/>
                    <a:pt x="125" y="1043"/>
                  </a:cubicBezTo>
                  <a:cubicBezTo>
                    <a:pt x="125" y="1043"/>
                    <a:pt x="125" y="1043"/>
                    <a:pt x="125" y="1043"/>
                  </a:cubicBezTo>
                  <a:cubicBezTo>
                    <a:pt x="124" y="1042"/>
                    <a:pt x="122" y="1040"/>
                    <a:pt x="120" y="1039"/>
                  </a:cubicBezTo>
                  <a:cubicBezTo>
                    <a:pt x="120" y="1039"/>
                    <a:pt x="120" y="1039"/>
                    <a:pt x="120" y="1039"/>
                  </a:cubicBezTo>
                  <a:cubicBezTo>
                    <a:pt x="118" y="1038"/>
                    <a:pt x="116" y="1037"/>
                    <a:pt x="115" y="1035"/>
                  </a:cubicBezTo>
                  <a:cubicBezTo>
                    <a:pt x="115" y="1035"/>
                    <a:pt x="115" y="1035"/>
                    <a:pt x="115" y="1035"/>
                  </a:cubicBezTo>
                  <a:cubicBezTo>
                    <a:pt x="111" y="1033"/>
                    <a:pt x="108" y="1030"/>
                    <a:pt x="104" y="1027"/>
                  </a:cubicBezTo>
                  <a:cubicBezTo>
                    <a:pt x="104" y="1027"/>
                    <a:pt x="104" y="1027"/>
                    <a:pt x="104" y="1027"/>
                  </a:cubicBezTo>
                  <a:cubicBezTo>
                    <a:pt x="103" y="1026"/>
                    <a:pt x="101" y="1025"/>
                    <a:pt x="99" y="1023"/>
                  </a:cubicBezTo>
                  <a:cubicBezTo>
                    <a:pt x="99" y="1023"/>
                    <a:pt x="99" y="1023"/>
                    <a:pt x="99" y="1023"/>
                  </a:cubicBezTo>
                  <a:cubicBezTo>
                    <a:pt x="96" y="1020"/>
                    <a:pt x="93" y="1017"/>
                    <a:pt x="89" y="1014"/>
                  </a:cubicBezTo>
                  <a:cubicBezTo>
                    <a:pt x="89" y="1014"/>
                    <a:pt x="89" y="1014"/>
                    <a:pt x="89" y="1014"/>
                  </a:cubicBezTo>
                  <a:cubicBezTo>
                    <a:pt x="88" y="1013"/>
                    <a:pt x="86" y="1011"/>
                    <a:pt x="85" y="1010"/>
                  </a:cubicBezTo>
                  <a:cubicBezTo>
                    <a:pt x="85" y="1010"/>
                    <a:pt x="85" y="1010"/>
                    <a:pt x="85" y="1010"/>
                  </a:cubicBezTo>
                  <a:cubicBezTo>
                    <a:pt x="83" y="1008"/>
                    <a:pt x="81" y="1006"/>
                    <a:pt x="80" y="1005"/>
                  </a:cubicBezTo>
                  <a:cubicBezTo>
                    <a:pt x="80" y="1005"/>
                    <a:pt x="80" y="1005"/>
                    <a:pt x="80" y="1005"/>
                  </a:cubicBezTo>
                  <a:cubicBezTo>
                    <a:pt x="77" y="1002"/>
                    <a:pt x="74" y="998"/>
                    <a:pt x="71" y="995"/>
                  </a:cubicBezTo>
                  <a:cubicBezTo>
                    <a:pt x="71" y="995"/>
                    <a:pt x="71" y="995"/>
                    <a:pt x="71" y="995"/>
                  </a:cubicBezTo>
                  <a:cubicBezTo>
                    <a:pt x="70" y="993"/>
                    <a:pt x="68" y="992"/>
                    <a:pt x="67" y="990"/>
                  </a:cubicBezTo>
                  <a:cubicBezTo>
                    <a:pt x="67" y="990"/>
                    <a:pt x="67" y="990"/>
                    <a:pt x="67" y="990"/>
                  </a:cubicBezTo>
                  <a:cubicBezTo>
                    <a:pt x="64" y="987"/>
                    <a:pt x="61" y="983"/>
                    <a:pt x="59" y="980"/>
                  </a:cubicBezTo>
                  <a:cubicBezTo>
                    <a:pt x="59" y="980"/>
                    <a:pt x="59" y="980"/>
                    <a:pt x="59" y="980"/>
                  </a:cubicBezTo>
                  <a:cubicBezTo>
                    <a:pt x="58" y="978"/>
                    <a:pt x="56" y="976"/>
                    <a:pt x="55" y="974"/>
                  </a:cubicBezTo>
                  <a:cubicBezTo>
                    <a:pt x="55" y="974"/>
                    <a:pt x="55" y="974"/>
                    <a:pt x="55" y="974"/>
                  </a:cubicBezTo>
                  <a:cubicBezTo>
                    <a:pt x="54" y="973"/>
                    <a:pt x="53" y="971"/>
                    <a:pt x="52" y="969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48" y="964"/>
                    <a:pt x="45" y="958"/>
                    <a:pt x="42" y="953"/>
                  </a:cubicBezTo>
                  <a:cubicBezTo>
                    <a:pt x="42" y="953"/>
                    <a:pt x="42" y="953"/>
                    <a:pt x="42" y="953"/>
                  </a:cubicBezTo>
                  <a:cubicBezTo>
                    <a:pt x="1" y="879"/>
                    <a:pt x="0" y="790"/>
                    <a:pt x="37" y="717"/>
                  </a:cubicBezTo>
                  <a:cubicBezTo>
                    <a:pt x="37" y="717"/>
                    <a:pt x="37" y="717"/>
                    <a:pt x="37" y="717"/>
                  </a:cubicBezTo>
                  <a:cubicBezTo>
                    <a:pt x="39" y="713"/>
                    <a:pt x="41" y="709"/>
                    <a:pt x="43" y="706"/>
                  </a:cubicBezTo>
                  <a:cubicBezTo>
                    <a:pt x="43" y="706"/>
                    <a:pt x="43" y="706"/>
                    <a:pt x="43" y="706"/>
                  </a:cubicBezTo>
                  <a:cubicBezTo>
                    <a:pt x="44" y="704"/>
                    <a:pt x="45" y="702"/>
                    <a:pt x="46" y="700"/>
                  </a:cubicBezTo>
                  <a:cubicBezTo>
                    <a:pt x="46" y="700"/>
                    <a:pt x="46" y="700"/>
                    <a:pt x="46" y="700"/>
                  </a:cubicBezTo>
                  <a:cubicBezTo>
                    <a:pt x="47" y="699"/>
                    <a:pt x="48" y="697"/>
                    <a:pt x="49" y="695"/>
                  </a:cubicBezTo>
                  <a:cubicBezTo>
                    <a:pt x="49" y="695"/>
                    <a:pt x="49" y="695"/>
                    <a:pt x="49" y="695"/>
                  </a:cubicBezTo>
                  <a:cubicBezTo>
                    <a:pt x="50" y="693"/>
                    <a:pt x="51" y="691"/>
                    <a:pt x="53" y="690"/>
                  </a:cubicBezTo>
                  <a:cubicBezTo>
                    <a:pt x="53" y="690"/>
                    <a:pt x="53" y="690"/>
                    <a:pt x="53" y="690"/>
                  </a:cubicBezTo>
                  <a:cubicBezTo>
                    <a:pt x="54" y="688"/>
                    <a:pt x="55" y="686"/>
                    <a:pt x="56" y="685"/>
                  </a:cubicBezTo>
                  <a:cubicBezTo>
                    <a:pt x="56" y="685"/>
                    <a:pt x="56" y="685"/>
                    <a:pt x="56" y="685"/>
                  </a:cubicBezTo>
                  <a:cubicBezTo>
                    <a:pt x="57" y="683"/>
                    <a:pt x="59" y="681"/>
                    <a:pt x="60" y="679"/>
                  </a:cubicBezTo>
                  <a:cubicBezTo>
                    <a:pt x="60" y="679"/>
                    <a:pt x="60" y="679"/>
                    <a:pt x="60" y="679"/>
                  </a:cubicBezTo>
                  <a:cubicBezTo>
                    <a:pt x="61" y="678"/>
                    <a:pt x="62" y="676"/>
                    <a:pt x="64" y="675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5" y="673"/>
                    <a:pt x="66" y="671"/>
                    <a:pt x="68" y="670"/>
                  </a:cubicBezTo>
                  <a:cubicBezTo>
                    <a:pt x="68" y="670"/>
                    <a:pt x="68" y="670"/>
                    <a:pt x="68" y="670"/>
                  </a:cubicBezTo>
                  <a:cubicBezTo>
                    <a:pt x="69" y="668"/>
                    <a:pt x="70" y="666"/>
                    <a:pt x="72" y="665"/>
                  </a:cubicBezTo>
                  <a:cubicBezTo>
                    <a:pt x="72" y="665"/>
                    <a:pt x="72" y="665"/>
                    <a:pt x="72" y="665"/>
                  </a:cubicBezTo>
                  <a:cubicBezTo>
                    <a:pt x="73" y="663"/>
                    <a:pt x="74" y="662"/>
                    <a:pt x="76" y="660"/>
                  </a:cubicBezTo>
                  <a:cubicBezTo>
                    <a:pt x="76" y="660"/>
                    <a:pt x="76" y="660"/>
                    <a:pt x="76" y="660"/>
                  </a:cubicBezTo>
                  <a:cubicBezTo>
                    <a:pt x="77" y="658"/>
                    <a:pt x="79" y="657"/>
                    <a:pt x="80" y="655"/>
                  </a:cubicBezTo>
                  <a:cubicBezTo>
                    <a:pt x="80" y="655"/>
                    <a:pt x="80" y="655"/>
                    <a:pt x="80" y="655"/>
                  </a:cubicBezTo>
                  <a:cubicBezTo>
                    <a:pt x="82" y="654"/>
                    <a:pt x="83" y="652"/>
                    <a:pt x="85" y="651"/>
                  </a:cubicBezTo>
                  <a:cubicBezTo>
                    <a:pt x="85" y="651"/>
                    <a:pt x="85" y="651"/>
                    <a:pt x="85" y="651"/>
                  </a:cubicBezTo>
                  <a:cubicBezTo>
                    <a:pt x="86" y="650"/>
                    <a:pt x="86" y="650"/>
                    <a:pt x="86" y="650"/>
                  </a:cubicBezTo>
                  <a:cubicBezTo>
                    <a:pt x="86" y="649"/>
                    <a:pt x="87" y="648"/>
                    <a:pt x="87" y="648"/>
                  </a:cubicBezTo>
                  <a:cubicBezTo>
                    <a:pt x="88" y="647"/>
                    <a:pt x="89" y="646"/>
                    <a:pt x="90" y="646"/>
                  </a:cubicBezTo>
                  <a:cubicBezTo>
                    <a:pt x="90" y="646"/>
                    <a:pt x="90" y="646"/>
                    <a:pt x="90" y="646"/>
                  </a:cubicBezTo>
                  <a:cubicBezTo>
                    <a:pt x="158" y="581"/>
                    <a:pt x="233" y="578"/>
                    <a:pt x="313" y="547"/>
                  </a:cubicBezTo>
                  <a:cubicBezTo>
                    <a:pt x="358" y="529"/>
                    <a:pt x="405" y="502"/>
                    <a:pt x="455" y="453"/>
                  </a:cubicBezTo>
                  <a:cubicBezTo>
                    <a:pt x="502" y="404"/>
                    <a:pt x="529" y="358"/>
                    <a:pt x="547" y="314"/>
                  </a:cubicBezTo>
                  <a:cubicBezTo>
                    <a:pt x="577" y="235"/>
                    <a:pt x="581" y="162"/>
                    <a:pt x="641" y="95"/>
                  </a:cubicBezTo>
                  <a:cubicBezTo>
                    <a:pt x="642" y="94"/>
                    <a:pt x="643" y="93"/>
                    <a:pt x="644" y="92"/>
                  </a:cubicBezTo>
                  <a:cubicBezTo>
                    <a:pt x="645" y="90"/>
                    <a:pt x="645" y="90"/>
                    <a:pt x="645" y="90"/>
                  </a:cubicBezTo>
                  <a:cubicBezTo>
                    <a:pt x="647" y="88"/>
                    <a:pt x="649" y="86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3" y="83"/>
                    <a:pt x="654" y="81"/>
                    <a:pt x="656" y="80"/>
                  </a:cubicBezTo>
                  <a:cubicBezTo>
                    <a:pt x="656" y="80"/>
                    <a:pt x="656" y="80"/>
                    <a:pt x="656" y="80"/>
                  </a:cubicBezTo>
                  <a:cubicBezTo>
                    <a:pt x="657" y="78"/>
                    <a:pt x="659" y="77"/>
                    <a:pt x="660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4" y="73"/>
                    <a:pt x="665" y="71"/>
                  </a:cubicBezTo>
                  <a:cubicBezTo>
                    <a:pt x="665" y="71"/>
                    <a:pt x="665" y="71"/>
                    <a:pt x="665" y="71"/>
                  </a:cubicBezTo>
                  <a:cubicBezTo>
                    <a:pt x="667" y="70"/>
                    <a:pt x="668" y="68"/>
                    <a:pt x="670" y="67"/>
                  </a:cubicBezTo>
                  <a:cubicBezTo>
                    <a:pt x="670" y="67"/>
                    <a:pt x="670" y="67"/>
                    <a:pt x="670" y="67"/>
                  </a:cubicBezTo>
                  <a:cubicBezTo>
                    <a:pt x="672" y="66"/>
                    <a:pt x="673" y="64"/>
                    <a:pt x="675" y="63"/>
                  </a:cubicBezTo>
                  <a:cubicBezTo>
                    <a:pt x="675" y="63"/>
                    <a:pt x="675" y="63"/>
                    <a:pt x="675" y="63"/>
                  </a:cubicBezTo>
                  <a:cubicBezTo>
                    <a:pt x="677" y="62"/>
                    <a:pt x="678" y="61"/>
                    <a:pt x="680" y="59"/>
                  </a:cubicBezTo>
                  <a:cubicBezTo>
                    <a:pt x="680" y="59"/>
                    <a:pt x="680" y="59"/>
                    <a:pt x="680" y="59"/>
                  </a:cubicBezTo>
                  <a:cubicBezTo>
                    <a:pt x="682" y="58"/>
                    <a:pt x="683" y="57"/>
                    <a:pt x="685" y="56"/>
                  </a:cubicBezTo>
                  <a:cubicBezTo>
                    <a:pt x="685" y="56"/>
                    <a:pt x="685" y="56"/>
                    <a:pt x="685" y="56"/>
                  </a:cubicBezTo>
                  <a:cubicBezTo>
                    <a:pt x="687" y="55"/>
                    <a:pt x="689" y="53"/>
                    <a:pt x="690" y="52"/>
                  </a:cubicBezTo>
                  <a:cubicBezTo>
                    <a:pt x="690" y="52"/>
                    <a:pt x="690" y="52"/>
                    <a:pt x="690" y="52"/>
                  </a:cubicBezTo>
                  <a:cubicBezTo>
                    <a:pt x="692" y="51"/>
                    <a:pt x="694" y="50"/>
                    <a:pt x="695" y="49"/>
                  </a:cubicBezTo>
                  <a:cubicBezTo>
                    <a:pt x="695" y="49"/>
                    <a:pt x="695" y="49"/>
                    <a:pt x="695" y="49"/>
                  </a:cubicBezTo>
                  <a:cubicBezTo>
                    <a:pt x="697" y="48"/>
                    <a:pt x="699" y="47"/>
                    <a:pt x="701" y="45"/>
                  </a:cubicBezTo>
                  <a:cubicBezTo>
                    <a:pt x="701" y="45"/>
                    <a:pt x="701" y="45"/>
                    <a:pt x="701" y="45"/>
                  </a:cubicBezTo>
                  <a:cubicBezTo>
                    <a:pt x="703" y="44"/>
                    <a:pt x="704" y="43"/>
                    <a:pt x="706" y="42"/>
                  </a:cubicBezTo>
                  <a:cubicBezTo>
                    <a:pt x="706" y="42"/>
                    <a:pt x="706" y="42"/>
                    <a:pt x="706" y="42"/>
                  </a:cubicBezTo>
                  <a:cubicBezTo>
                    <a:pt x="710" y="40"/>
                    <a:pt x="713" y="38"/>
                    <a:pt x="717" y="37"/>
                  </a:cubicBezTo>
                  <a:cubicBezTo>
                    <a:pt x="717" y="37"/>
                    <a:pt x="717" y="37"/>
                    <a:pt x="717" y="37"/>
                  </a:cubicBezTo>
                  <a:cubicBezTo>
                    <a:pt x="791" y="0"/>
                    <a:pt x="879" y="0"/>
                    <a:pt x="953" y="41"/>
                  </a:cubicBezTo>
                  <a:cubicBezTo>
                    <a:pt x="953" y="41"/>
                    <a:pt x="953" y="41"/>
                    <a:pt x="953" y="41"/>
                  </a:cubicBezTo>
                  <a:cubicBezTo>
                    <a:pt x="959" y="44"/>
                    <a:pt x="964" y="48"/>
                    <a:pt x="970" y="51"/>
                  </a:cubicBezTo>
                  <a:cubicBezTo>
                    <a:pt x="970" y="51"/>
                    <a:pt x="970" y="51"/>
                    <a:pt x="970" y="51"/>
                  </a:cubicBezTo>
                  <a:cubicBezTo>
                    <a:pt x="971" y="52"/>
                    <a:pt x="973" y="53"/>
                    <a:pt x="975" y="55"/>
                  </a:cubicBezTo>
                  <a:cubicBezTo>
                    <a:pt x="975" y="55"/>
                    <a:pt x="975" y="55"/>
                    <a:pt x="975" y="55"/>
                  </a:cubicBezTo>
                  <a:cubicBezTo>
                    <a:pt x="977" y="56"/>
                    <a:pt x="978" y="57"/>
                    <a:pt x="980" y="58"/>
                  </a:cubicBezTo>
                  <a:cubicBezTo>
                    <a:pt x="980" y="58"/>
                    <a:pt x="980" y="58"/>
                    <a:pt x="980" y="58"/>
                  </a:cubicBezTo>
                  <a:cubicBezTo>
                    <a:pt x="984" y="61"/>
                    <a:pt x="987" y="64"/>
                    <a:pt x="990" y="66"/>
                  </a:cubicBezTo>
                  <a:cubicBezTo>
                    <a:pt x="990" y="66"/>
                    <a:pt x="990" y="66"/>
                    <a:pt x="990" y="66"/>
                  </a:cubicBezTo>
                  <a:cubicBezTo>
                    <a:pt x="992" y="68"/>
                    <a:pt x="994" y="69"/>
                    <a:pt x="995" y="71"/>
                  </a:cubicBezTo>
                  <a:cubicBezTo>
                    <a:pt x="995" y="71"/>
                    <a:pt x="995" y="71"/>
                    <a:pt x="995" y="71"/>
                  </a:cubicBezTo>
                  <a:cubicBezTo>
                    <a:pt x="999" y="73"/>
                    <a:pt x="1002" y="76"/>
                    <a:pt x="1005" y="80"/>
                  </a:cubicBezTo>
                  <a:cubicBezTo>
                    <a:pt x="1005" y="80"/>
                    <a:pt x="1005" y="80"/>
                    <a:pt x="1005" y="80"/>
                  </a:cubicBezTo>
                  <a:cubicBezTo>
                    <a:pt x="1007" y="81"/>
                    <a:pt x="1009" y="83"/>
                    <a:pt x="1010" y="84"/>
                  </a:cubicBezTo>
                  <a:cubicBezTo>
                    <a:pt x="1010" y="84"/>
                    <a:pt x="1010" y="84"/>
                    <a:pt x="1010" y="84"/>
                  </a:cubicBezTo>
                  <a:cubicBezTo>
                    <a:pt x="1012" y="86"/>
                    <a:pt x="1013" y="87"/>
                    <a:pt x="1015" y="89"/>
                  </a:cubicBezTo>
                  <a:cubicBezTo>
                    <a:pt x="1015" y="89"/>
                    <a:pt x="1015" y="89"/>
                    <a:pt x="1015" y="89"/>
                  </a:cubicBezTo>
                  <a:cubicBezTo>
                    <a:pt x="1018" y="92"/>
                    <a:pt x="1021" y="96"/>
                    <a:pt x="1024" y="99"/>
                  </a:cubicBezTo>
                  <a:cubicBezTo>
                    <a:pt x="1024" y="99"/>
                    <a:pt x="1024" y="99"/>
                    <a:pt x="1024" y="99"/>
                  </a:cubicBezTo>
                  <a:cubicBezTo>
                    <a:pt x="1025" y="101"/>
                    <a:pt x="1027" y="102"/>
                    <a:pt x="1028" y="104"/>
                  </a:cubicBezTo>
                  <a:cubicBezTo>
                    <a:pt x="1028" y="104"/>
                    <a:pt x="1028" y="104"/>
                    <a:pt x="1028" y="104"/>
                  </a:cubicBezTo>
                  <a:cubicBezTo>
                    <a:pt x="1031" y="107"/>
                    <a:pt x="1033" y="111"/>
                    <a:pt x="1036" y="114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7" y="116"/>
                    <a:pt x="1038" y="118"/>
                    <a:pt x="1040" y="120"/>
                  </a:cubicBezTo>
                  <a:cubicBezTo>
                    <a:pt x="1040" y="120"/>
                    <a:pt x="1040" y="120"/>
                    <a:pt x="1040" y="120"/>
                  </a:cubicBezTo>
                  <a:cubicBezTo>
                    <a:pt x="1041" y="121"/>
                    <a:pt x="1042" y="123"/>
                    <a:pt x="1043" y="125"/>
                  </a:cubicBezTo>
                  <a:cubicBezTo>
                    <a:pt x="1043" y="125"/>
                    <a:pt x="1043" y="125"/>
                    <a:pt x="1043" y="125"/>
                  </a:cubicBezTo>
                  <a:cubicBezTo>
                    <a:pt x="1047" y="130"/>
                    <a:pt x="1050" y="136"/>
                    <a:pt x="1053" y="141"/>
                  </a:cubicBezTo>
                  <a:cubicBezTo>
                    <a:pt x="1053" y="141"/>
                    <a:pt x="1053" y="141"/>
                    <a:pt x="1053" y="141"/>
                  </a:cubicBezTo>
                  <a:cubicBezTo>
                    <a:pt x="1094" y="215"/>
                    <a:pt x="1095" y="304"/>
                    <a:pt x="1058" y="377"/>
                  </a:cubicBezTo>
                  <a:cubicBezTo>
                    <a:pt x="1058" y="377"/>
                    <a:pt x="1058" y="377"/>
                    <a:pt x="1058" y="377"/>
                  </a:cubicBezTo>
                  <a:cubicBezTo>
                    <a:pt x="1056" y="381"/>
                    <a:pt x="1054" y="385"/>
                    <a:pt x="1052" y="388"/>
                  </a:cubicBezTo>
                  <a:cubicBezTo>
                    <a:pt x="1052" y="388"/>
                    <a:pt x="1052" y="388"/>
                    <a:pt x="1052" y="388"/>
                  </a:cubicBezTo>
                  <a:cubicBezTo>
                    <a:pt x="1051" y="390"/>
                    <a:pt x="1050" y="392"/>
                    <a:pt x="1049" y="393"/>
                  </a:cubicBezTo>
                  <a:cubicBezTo>
                    <a:pt x="1049" y="393"/>
                    <a:pt x="1049" y="393"/>
                    <a:pt x="1049" y="393"/>
                  </a:cubicBezTo>
                  <a:cubicBezTo>
                    <a:pt x="1048" y="395"/>
                    <a:pt x="1047" y="397"/>
                    <a:pt x="1046" y="399"/>
                  </a:cubicBezTo>
                  <a:cubicBezTo>
                    <a:pt x="1046" y="399"/>
                    <a:pt x="1046" y="399"/>
                    <a:pt x="1046" y="399"/>
                  </a:cubicBezTo>
                  <a:cubicBezTo>
                    <a:pt x="1045" y="401"/>
                    <a:pt x="1043" y="402"/>
                    <a:pt x="1042" y="404"/>
                  </a:cubicBezTo>
                  <a:cubicBezTo>
                    <a:pt x="1042" y="404"/>
                    <a:pt x="1042" y="404"/>
                    <a:pt x="1042" y="404"/>
                  </a:cubicBezTo>
                  <a:cubicBezTo>
                    <a:pt x="1041" y="406"/>
                    <a:pt x="1040" y="408"/>
                    <a:pt x="1039" y="409"/>
                  </a:cubicBezTo>
                  <a:cubicBezTo>
                    <a:pt x="1039" y="409"/>
                    <a:pt x="1039" y="409"/>
                    <a:pt x="1039" y="409"/>
                  </a:cubicBezTo>
                  <a:cubicBezTo>
                    <a:pt x="1037" y="411"/>
                    <a:pt x="1036" y="413"/>
                    <a:pt x="1035" y="414"/>
                  </a:cubicBezTo>
                  <a:cubicBezTo>
                    <a:pt x="1035" y="414"/>
                    <a:pt x="1035" y="414"/>
                    <a:pt x="1035" y="414"/>
                  </a:cubicBezTo>
                  <a:cubicBezTo>
                    <a:pt x="1034" y="416"/>
                    <a:pt x="1033" y="418"/>
                    <a:pt x="1031" y="419"/>
                  </a:cubicBezTo>
                  <a:cubicBezTo>
                    <a:pt x="1031" y="419"/>
                    <a:pt x="1031" y="419"/>
                    <a:pt x="1031" y="419"/>
                  </a:cubicBezTo>
                  <a:cubicBezTo>
                    <a:pt x="1030" y="421"/>
                    <a:pt x="1029" y="423"/>
                    <a:pt x="1027" y="424"/>
                  </a:cubicBezTo>
                  <a:cubicBezTo>
                    <a:pt x="1027" y="424"/>
                    <a:pt x="1027" y="424"/>
                    <a:pt x="1027" y="424"/>
                  </a:cubicBezTo>
                  <a:cubicBezTo>
                    <a:pt x="1026" y="426"/>
                    <a:pt x="1025" y="428"/>
                    <a:pt x="1023" y="429"/>
                  </a:cubicBezTo>
                  <a:cubicBezTo>
                    <a:pt x="1023" y="429"/>
                    <a:pt x="1023" y="429"/>
                    <a:pt x="1023" y="429"/>
                  </a:cubicBezTo>
                  <a:cubicBezTo>
                    <a:pt x="1022" y="431"/>
                    <a:pt x="1020" y="432"/>
                    <a:pt x="1019" y="434"/>
                  </a:cubicBezTo>
                  <a:cubicBezTo>
                    <a:pt x="1019" y="434"/>
                    <a:pt x="1019" y="434"/>
                    <a:pt x="1019" y="434"/>
                  </a:cubicBezTo>
                  <a:cubicBezTo>
                    <a:pt x="1018" y="436"/>
                    <a:pt x="1016" y="437"/>
                    <a:pt x="1015" y="439"/>
                  </a:cubicBezTo>
                  <a:cubicBezTo>
                    <a:pt x="1015" y="439"/>
                    <a:pt x="1015" y="439"/>
                    <a:pt x="1015" y="439"/>
                  </a:cubicBezTo>
                  <a:cubicBezTo>
                    <a:pt x="1013" y="440"/>
                    <a:pt x="1012" y="442"/>
                    <a:pt x="1010" y="443"/>
                  </a:cubicBezTo>
                  <a:cubicBezTo>
                    <a:pt x="1010" y="443"/>
                    <a:pt x="1010" y="443"/>
                    <a:pt x="1010" y="443"/>
                  </a:cubicBezTo>
                  <a:cubicBezTo>
                    <a:pt x="1010" y="443"/>
                    <a:pt x="1010" y="443"/>
                    <a:pt x="1010" y="443"/>
                  </a:cubicBezTo>
                  <a:cubicBezTo>
                    <a:pt x="1008" y="445"/>
                    <a:pt x="1006" y="447"/>
                    <a:pt x="1004" y="449"/>
                  </a:cubicBezTo>
                  <a:cubicBezTo>
                    <a:pt x="1004" y="449"/>
                    <a:pt x="1003" y="450"/>
                    <a:pt x="1003" y="450"/>
                  </a:cubicBezTo>
                  <a:cubicBezTo>
                    <a:pt x="1001" y="452"/>
                    <a:pt x="1000" y="453"/>
                    <a:pt x="999" y="454"/>
                  </a:cubicBezTo>
                  <a:cubicBezTo>
                    <a:pt x="932" y="514"/>
                    <a:pt x="859" y="517"/>
                    <a:pt x="780" y="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A1EB7FDC-D960-4407-9896-1D997758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2706688"/>
              <a:ext cx="671513" cy="669925"/>
            </a:xfrm>
            <a:custGeom>
              <a:avLst/>
              <a:gdLst>
                <a:gd name="T0" fmla="*/ 397 w 483"/>
                <a:gd name="T1" fmla="*/ 397 h 483"/>
                <a:gd name="T2" fmla="*/ 86 w 483"/>
                <a:gd name="T3" fmla="*/ 397 h 483"/>
                <a:gd name="T4" fmla="*/ 86 w 483"/>
                <a:gd name="T5" fmla="*/ 86 h 483"/>
                <a:gd name="T6" fmla="*/ 397 w 483"/>
                <a:gd name="T7" fmla="*/ 86 h 483"/>
                <a:gd name="T8" fmla="*/ 397 w 483"/>
                <a:gd name="T9" fmla="*/ 39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483">
                  <a:moveTo>
                    <a:pt x="397" y="397"/>
                  </a:moveTo>
                  <a:cubicBezTo>
                    <a:pt x="311" y="483"/>
                    <a:pt x="172" y="483"/>
                    <a:pt x="86" y="397"/>
                  </a:cubicBezTo>
                  <a:cubicBezTo>
                    <a:pt x="0" y="311"/>
                    <a:pt x="0" y="172"/>
                    <a:pt x="86" y="86"/>
                  </a:cubicBezTo>
                  <a:cubicBezTo>
                    <a:pt x="172" y="0"/>
                    <a:pt x="311" y="0"/>
                    <a:pt x="397" y="86"/>
                  </a:cubicBezTo>
                  <a:cubicBezTo>
                    <a:pt x="483" y="172"/>
                    <a:pt x="483" y="311"/>
                    <a:pt x="397" y="39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091EC006-DBAD-4F03-97FC-2D994E668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1951038"/>
              <a:ext cx="612775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Shape 2778">
              <a:extLst>
                <a:ext uri="{FF2B5EF4-FFF2-40B4-BE49-F238E27FC236}">
                  <a16:creationId xmlns:a16="http://schemas.microsoft.com/office/drawing/2014/main" id="{5C8C0335-DC46-4589-9806-89274243EFBC}"/>
                </a:ext>
              </a:extLst>
            </p:cNvPr>
            <p:cNvSpPr/>
            <p:nvPr/>
          </p:nvSpPr>
          <p:spPr>
            <a:xfrm>
              <a:off x="4614105" y="290198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53" name="Shape 2774">
              <a:extLst>
                <a:ext uri="{FF2B5EF4-FFF2-40B4-BE49-F238E27FC236}">
                  <a16:creationId xmlns:a16="http://schemas.microsoft.com/office/drawing/2014/main" id="{D4583DA3-620A-4FCD-BED3-C3C11733A26E}"/>
                </a:ext>
              </a:extLst>
            </p:cNvPr>
            <p:cNvSpPr/>
            <p:nvPr/>
          </p:nvSpPr>
          <p:spPr>
            <a:xfrm>
              <a:off x="5403887" y="211617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5" name="Freeform 10">
            <a:extLst>
              <a:ext uri="{FF2B5EF4-FFF2-40B4-BE49-F238E27FC236}">
                <a16:creationId xmlns:a16="http://schemas.microsoft.com/office/drawing/2014/main" id="{004B6AA6-68CE-433B-A3C7-343CDEF57FAE}"/>
              </a:ext>
            </a:extLst>
          </p:cNvPr>
          <p:cNvSpPr>
            <a:spLocks/>
          </p:cNvSpPr>
          <p:nvPr/>
        </p:nvSpPr>
        <p:spPr bwMode="auto">
          <a:xfrm rot="18900000">
            <a:off x="4694721" y="3931316"/>
            <a:ext cx="2715344" cy="2715344"/>
          </a:xfrm>
          <a:custGeom>
            <a:avLst/>
            <a:gdLst>
              <a:gd name="T0" fmla="*/ 547 w 1095"/>
              <a:gd name="T1" fmla="*/ 313 h 1094"/>
              <a:gd name="T2" fmla="*/ 449 w 1095"/>
              <a:gd name="T3" fmla="*/ 90 h 1094"/>
              <a:gd name="T4" fmla="*/ 444 w 1095"/>
              <a:gd name="T5" fmla="*/ 84 h 1094"/>
              <a:gd name="T6" fmla="*/ 434 w 1095"/>
              <a:gd name="T7" fmla="*/ 75 h 1094"/>
              <a:gd name="T8" fmla="*/ 430 w 1095"/>
              <a:gd name="T9" fmla="*/ 71 h 1094"/>
              <a:gd name="T10" fmla="*/ 420 w 1095"/>
              <a:gd name="T11" fmla="*/ 63 h 1094"/>
              <a:gd name="T12" fmla="*/ 415 w 1095"/>
              <a:gd name="T13" fmla="*/ 59 h 1094"/>
              <a:gd name="T14" fmla="*/ 405 w 1095"/>
              <a:gd name="T15" fmla="*/ 52 h 1094"/>
              <a:gd name="T16" fmla="*/ 399 w 1095"/>
              <a:gd name="T17" fmla="*/ 49 h 1094"/>
              <a:gd name="T18" fmla="*/ 389 w 1095"/>
              <a:gd name="T19" fmla="*/ 42 h 1094"/>
              <a:gd name="T20" fmla="*/ 378 w 1095"/>
              <a:gd name="T21" fmla="*/ 37 h 1094"/>
              <a:gd name="T22" fmla="*/ 125 w 1095"/>
              <a:gd name="T23" fmla="*/ 51 h 1094"/>
              <a:gd name="T24" fmla="*/ 120 w 1095"/>
              <a:gd name="T25" fmla="*/ 55 h 1094"/>
              <a:gd name="T26" fmla="*/ 104 w 1095"/>
              <a:gd name="T27" fmla="*/ 66 h 1094"/>
              <a:gd name="T28" fmla="*/ 99 w 1095"/>
              <a:gd name="T29" fmla="*/ 71 h 1094"/>
              <a:gd name="T30" fmla="*/ 85 w 1095"/>
              <a:gd name="T31" fmla="*/ 84 h 1094"/>
              <a:gd name="T32" fmla="*/ 80 w 1095"/>
              <a:gd name="T33" fmla="*/ 89 h 1094"/>
              <a:gd name="T34" fmla="*/ 67 w 1095"/>
              <a:gd name="T35" fmla="*/ 104 h 1094"/>
              <a:gd name="T36" fmla="*/ 59 w 1095"/>
              <a:gd name="T37" fmla="*/ 114 h 1094"/>
              <a:gd name="T38" fmla="*/ 52 w 1095"/>
              <a:gd name="T39" fmla="*/ 125 h 1094"/>
              <a:gd name="T40" fmla="*/ 42 w 1095"/>
              <a:gd name="T41" fmla="*/ 141 h 1094"/>
              <a:gd name="T42" fmla="*/ 43 w 1095"/>
              <a:gd name="T43" fmla="*/ 388 h 1094"/>
              <a:gd name="T44" fmla="*/ 46 w 1095"/>
              <a:gd name="T45" fmla="*/ 394 h 1094"/>
              <a:gd name="T46" fmla="*/ 53 w 1095"/>
              <a:gd name="T47" fmla="*/ 404 h 1094"/>
              <a:gd name="T48" fmla="*/ 56 w 1095"/>
              <a:gd name="T49" fmla="*/ 409 h 1094"/>
              <a:gd name="T50" fmla="*/ 64 w 1095"/>
              <a:gd name="T51" fmla="*/ 419 h 1094"/>
              <a:gd name="T52" fmla="*/ 68 w 1095"/>
              <a:gd name="T53" fmla="*/ 424 h 1094"/>
              <a:gd name="T54" fmla="*/ 76 w 1095"/>
              <a:gd name="T55" fmla="*/ 434 h 1094"/>
              <a:gd name="T56" fmla="*/ 80 w 1095"/>
              <a:gd name="T57" fmla="*/ 439 h 1094"/>
              <a:gd name="T58" fmla="*/ 86 w 1095"/>
              <a:gd name="T59" fmla="*/ 444 h 1094"/>
              <a:gd name="T60" fmla="*/ 90 w 1095"/>
              <a:gd name="T61" fmla="*/ 448 h 1094"/>
              <a:gd name="T62" fmla="*/ 547 w 1095"/>
              <a:gd name="T63" fmla="*/ 780 h 1094"/>
              <a:gd name="T64" fmla="*/ 645 w 1095"/>
              <a:gd name="T65" fmla="*/ 1004 h 1094"/>
              <a:gd name="T66" fmla="*/ 651 w 1095"/>
              <a:gd name="T67" fmla="*/ 1010 h 1094"/>
              <a:gd name="T68" fmla="*/ 660 w 1095"/>
              <a:gd name="T69" fmla="*/ 1019 h 1094"/>
              <a:gd name="T70" fmla="*/ 665 w 1095"/>
              <a:gd name="T71" fmla="*/ 1023 h 1094"/>
              <a:gd name="T72" fmla="*/ 675 w 1095"/>
              <a:gd name="T73" fmla="*/ 1031 h 1094"/>
              <a:gd name="T74" fmla="*/ 680 w 1095"/>
              <a:gd name="T75" fmla="*/ 1035 h 1094"/>
              <a:gd name="T76" fmla="*/ 690 w 1095"/>
              <a:gd name="T77" fmla="*/ 1042 h 1094"/>
              <a:gd name="T78" fmla="*/ 695 w 1095"/>
              <a:gd name="T79" fmla="*/ 1045 h 1094"/>
              <a:gd name="T80" fmla="*/ 706 w 1095"/>
              <a:gd name="T81" fmla="*/ 1052 h 1094"/>
              <a:gd name="T82" fmla="*/ 717 w 1095"/>
              <a:gd name="T83" fmla="*/ 1057 h 1094"/>
              <a:gd name="T84" fmla="*/ 970 w 1095"/>
              <a:gd name="T85" fmla="*/ 1043 h 1094"/>
              <a:gd name="T86" fmla="*/ 975 w 1095"/>
              <a:gd name="T87" fmla="*/ 1039 h 1094"/>
              <a:gd name="T88" fmla="*/ 990 w 1095"/>
              <a:gd name="T89" fmla="*/ 1028 h 1094"/>
              <a:gd name="T90" fmla="*/ 995 w 1095"/>
              <a:gd name="T91" fmla="*/ 1023 h 1094"/>
              <a:gd name="T92" fmla="*/ 1010 w 1095"/>
              <a:gd name="T93" fmla="*/ 1010 h 1094"/>
              <a:gd name="T94" fmla="*/ 1015 w 1095"/>
              <a:gd name="T95" fmla="*/ 1005 h 1094"/>
              <a:gd name="T96" fmla="*/ 1028 w 1095"/>
              <a:gd name="T97" fmla="*/ 990 h 1094"/>
              <a:gd name="T98" fmla="*/ 1036 w 1095"/>
              <a:gd name="T99" fmla="*/ 980 h 1094"/>
              <a:gd name="T100" fmla="*/ 1043 w 1095"/>
              <a:gd name="T101" fmla="*/ 969 h 1094"/>
              <a:gd name="T102" fmla="*/ 1053 w 1095"/>
              <a:gd name="T103" fmla="*/ 953 h 1094"/>
              <a:gd name="T104" fmla="*/ 1052 w 1095"/>
              <a:gd name="T105" fmla="*/ 706 h 1094"/>
              <a:gd name="T106" fmla="*/ 1049 w 1095"/>
              <a:gd name="T107" fmla="*/ 700 h 1094"/>
              <a:gd name="T108" fmla="*/ 1042 w 1095"/>
              <a:gd name="T109" fmla="*/ 690 h 1094"/>
              <a:gd name="T110" fmla="*/ 1039 w 1095"/>
              <a:gd name="T111" fmla="*/ 685 h 1094"/>
              <a:gd name="T112" fmla="*/ 1031 w 1095"/>
              <a:gd name="T113" fmla="*/ 675 h 1094"/>
              <a:gd name="T114" fmla="*/ 1027 w 1095"/>
              <a:gd name="T115" fmla="*/ 670 h 1094"/>
              <a:gd name="T116" fmla="*/ 1019 w 1095"/>
              <a:gd name="T117" fmla="*/ 660 h 1094"/>
              <a:gd name="T118" fmla="*/ 1015 w 1095"/>
              <a:gd name="T119" fmla="*/ 655 h 1094"/>
              <a:gd name="T120" fmla="*/ 1010 w 1095"/>
              <a:gd name="T121" fmla="*/ 651 h 1094"/>
              <a:gd name="T122" fmla="*/ 999 w 1095"/>
              <a:gd name="T123" fmla="*/ 64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5" h="1094">
                <a:moveTo>
                  <a:pt x="780" y="547"/>
                </a:moveTo>
                <a:cubicBezTo>
                  <a:pt x="737" y="529"/>
                  <a:pt x="691" y="502"/>
                  <a:pt x="642" y="455"/>
                </a:cubicBezTo>
                <a:cubicBezTo>
                  <a:pt x="593" y="405"/>
                  <a:pt x="566" y="358"/>
                  <a:pt x="547" y="313"/>
                </a:cubicBezTo>
                <a:cubicBezTo>
                  <a:pt x="518" y="234"/>
                  <a:pt x="514" y="162"/>
                  <a:pt x="454" y="95"/>
                </a:cubicBezTo>
                <a:cubicBezTo>
                  <a:pt x="453" y="94"/>
                  <a:pt x="452" y="93"/>
                  <a:pt x="451" y="92"/>
                </a:cubicBezTo>
                <a:cubicBezTo>
                  <a:pt x="449" y="90"/>
                  <a:pt x="449" y="90"/>
                  <a:pt x="449" y="90"/>
                </a:cubicBezTo>
                <a:cubicBezTo>
                  <a:pt x="448" y="88"/>
                  <a:pt x="446" y="86"/>
                  <a:pt x="444" y="84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2" y="83"/>
                  <a:pt x="441" y="81"/>
                  <a:pt x="439" y="80"/>
                </a:cubicBezTo>
                <a:cubicBezTo>
                  <a:pt x="439" y="80"/>
                  <a:pt x="439" y="80"/>
                  <a:pt x="439" y="80"/>
                </a:cubicBezTo>
                <a:cubicBezTo>
                  <a:pt x="437" y="78"/>
                  <a:pt x="436" y="77"/>
                  <a:pt x="434" y="75"/>
                </a:cubicBezTo>
                <a:cubicBezTo>
                  <a:pt x="434" y="75"/>
                  <a:pt x="434" y="75"/>
                  <a:pt x="434" y="75"/>
                </a:cubicBezTo>
                <a:cubicBezTo>
                  <a:pt x="433" y="74"/>
                  <a:pt x="431" y="73"/>
                  <a:pt x="430" y="71"/>
                </a:cubicBezTo>
                <a:cubicBezTo>
                  <a:pt x="430" y="71"/>
                  <a:pt x="430" y="71"/>
                  <a:pt x="430" y="71"/>
                </a:cubicBezTo>
                <a:cubicBezTo>
                  <a:pt x="428" y="70"/>
                  <a:pt x="426" y="68"/>
                  <a:pt x="425" y="67"/>
                </a:cubicBezTo>
                <a:cubicBezTo>
                  <a:pt x="425" y="67"/>
                  <a:pt x="425" y="67"/>
                  <a:pt x="425" y="67"/>
                </a:cubicBezTo>
                <a:cubicBezTo>
                  <a:pt x="423" y="66"/>
                  <a:pt x="421" y="64"/>
                  <a:pt x="420" y="63"/>
                </a:cubicBezTo>
                <a:cubicBezTo>
                  <a:pt x="420" y="63"/>
                  <a:pt x="420" y="63"/>
                  <a:pt x="420" y="63"/>
                </a:cubicBezTo>
                <a:cubicBezTo>
                  <a:pt x="418" y="62"/>
                  <a:pt x="416" y="61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3" y="58"/>
                  <a:pt x="411" y="57"/>
                  <a:pt x="410" y="56"/>
                </a:cubicBezTo>
                <a:cubicBezTo>
                  <a:pt x="410" y="56"/>
                  <a:pt x="410" y="56"/>
                  <a:pt x="410" y="56"/>
                </a:cubicBezTo>
                <a:cubicBezTo>
                  <a:pt x="408" y="54"/>
                  <a:pt x="406" y="53"/>
                  <a:pt x="405" y="52"/>
                </a:cubicBezTo>
                <a:cubicBezTo>
                  <a:pt x="405" y="52"/>
                  <a:pt x="405" y="52"/>
                  <a:pt x="405" y="52"/>
                </a:cubicBezTo>
                <a:cubicBezTo>
                  <a:pt x="403" y="51"/>
                  <a:pt x="401" y="50"/>
                  <a:pt x="399" y="49"/>
                </a:cubicBezTo>
                <a:cubicBezTo>
                  <a:pt x="399" y="49"/>
                  <a:pt x="399" y="49"/>
                  <a:pt x="399" y="49"/>
                </a:cubicBezTo>
                <a:cubicBezTo>
                  <a:pt x="398" y="48"/>
                  <a:pt x="396" y="47"/>
                  <a:pt x="394" y="45"/>
                </a:cubicBezTo>
                <a:cubicBezTo>
                  <a:pt x="394" y="45"/>
                  <a:pt x="394" y="45"/>
                  <a:pt x="394" y="45"/>
                </a:cubicBezTo>
                <a:cubicBezTo>
                  <a:pt x="392" y="44"/>
                  <a:pt x="390" y="43"/>
                  <a:pt x="389" y="42"/>
                </a:cubicBezTo>
                <a:cubicBezTo>
                  <a:pt x="389" y="42"/>
                  <a:pt x="389" y="42"/>
                  <a:pt x="389" y="42"/>
                </a:cubicBezTo>
                <a:cubicBezTo>
                  <a:pt x="385" y="40"/>
                  <a:pt x="381" y="38"/>
                  <a:pt x="378" y="37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04" y="0"/>
                  <a:pt x="216" y="0"/>
                  <a:pt x="142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36" y="44"/>
                  <a:pt x="131" y="48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4" y="52"/>
                  <a:pt x="122" y="53"/>
                  <a:pt x="120" y="55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18" y="56"/>
                  <a:pt x="116" y="57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1" y="61"/>
                  <a:pt x="108" y="64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3" y="68"/>
                  <a:pt x="101" y="69"/>
                  <a:pt x="99" y="71"/>
                </a:cubicBezTo>
                <a:cubicBezTo>
                  <a:pt x="99" y="71"/>
                  <a:pt x="99" y="71"/>
                  <a:pt x="99" y="71"/>
                </a:cubicBezTo>
                <a:cubicBezTo>
                  <a:pt x="96" y="73"/>
                  <a:pt x="93" y="76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8" y="81"/>
                  <a:pt x="86" y="83"/>
                  <a:pt x="85" y="84"/>
                </a:cubicBezTo>
                <a:cubicBezTo>
                  <a:pt x="85" y="84"/>
                  <a:pt x="85" y="84"/>
                  <a:pt x="85" y="84"/>
                </a:cubicBezTo>
                <a:cubicBezTo>
                  <a:pt x="83" y="86"/>
                  <a:pt x="81" y="87"/>
                  <a:pt x="80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77" y="92"/>
                  <a:pt x="74" y="96"/>
                  <a:pt x="71" y="99"/>
                </a:cubicBezTo>
                <a:cubicBezTo>
                  <a:pt x="71" y="99"/>
                  <a:pt x="71" y="99"/>
                  <a:pt x="71" y="99"/>
                </a:cubicBezTo>
                <a:cubicBezTo>
                  <a:pt x="70" y="101"/>
                  <a:pt x="68" y="102"/>
                  <a:pt x="67" y="104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4" y="107"/>
                  <a:pt x="61" y="111"/>
                  <a:pt x="59" y="114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8" y="116"/>
                  <a:pt x="56" y="118"/>
                  <a:pt x="55" y="119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4" y="121"/>
                  <a:pt x="53" y="123"/>
                  <a:pt x="52" y="125"/>
                </a:cubicBezTo>
                <a:cubicBezTo>
                  <a:pt x="52" y="125"/>
                  <a:pt x="52" y="125"/>
                  <a:pt x="52" y="125"/>
                </a:cubicBezTo>
                <a:cubicBezTo>
                  <a:pt x="48" y="130"/>
                  <a:pt x="45" y="136"/>
                  <a:pt x="42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1" y="215"/>
                  <a:pt x="0" y="304"/>
                  <a:pt x="37" y="377"/>
                </a:cubicBezTo>
                <a:cubicBezTo>
                  <a:pt x="37" y="377"/>
                  <a:pt x="37" y="377"/>
                  <a:pt x="37" y="377"/>
                </a:cubicBezTo>
                <a:cubicBezTo>
                  <a:pt x="39" y="381"/>
                  <a:pt x="41" y="385"/>
                  <a:pt x="43" y="388"/>
                </a:cubicBezTo>
                <a:cubicBezTo>
                  <a:pt x="43" y="388"/>
                  <a:pt x="43" y="388"/>
                  <a:pt x="43" y="388"/>
                </a:cubicBezTo>
                <a:cubicBezTo>
                  <a:pt x="44" y="390"/>
                  <a:pt x="45" y="392"/>
                  <a:pt x="46" y="394"/>
                </a:cubicBezTo>
                <a:cubicBezTo>
                  <a:pt x="46" y="394"/>
                  <a:pt x="46" y="394"/>
                  <a:pt x="46" y="394"/>
                </a:cubicBezTo>
                <a:cubicBezTo>
                  <a:pt x="47" y="395"/>
                  <a:pt x="48" y="397"/>
                  <a:pt x="49" y="399"/>
                </a:cubicBezTo>
                <a:cubicBezTo>
                  <a:pt x="49" y="399"/>
                  <a:pt x="49" y="399"/>
                  <a:pt x="49" y="399"/>
                </a:cubicBezTo>
                <a:cubicBezTo>
                  <a:pt x="50" y="401"/>
                  <a:pt x="51" y="402"/>
                  <a:pt x="53" y="404"/>
                </a:cubicBezTo>
                <a:cubicBezTo>
                  <a:pt x="53" y="404"/>
                  <a:pt x="53" y="404"/>
                  <a:pt x="53" y="404"/>
                </a:cubicBezTo>
                <a:cubicBezTo>
                  <a:pt x="54" y="406"/>
                  <a:pt x="55" y="408"/>
                  <a:pt x="56" y="409"/>
                </a:cubicBezTo>
                <a:cubicBezTo>
                  <a:pt x="56" y="409"/>
                  <a:pt x="56" y="409"/>
                  <a:pt x="56" y="409"/>
                </a:cubicBezTo>
                <a:cubicBezTo>
                  <a:pt x="57" y="411"/>
                  <a:pt x="59" y="413"/>
                  <a:pt x="60" y="414"/>
                </a:cubicBezTo>
                <a:cubicBezTo>
                  <a:pt x="60" y="414"/>
                  <a:pt x="60" y="414"/>
                  <a:pt x="60" y="414"/>
                </a:cubicBezTo>
                <a:cubicBezTo>
                  <a:pt x="61" y="416"/>
                  <a:pt x="62" y="418"/>
                  <a:pt x="64" y="419"/>
                </a:cubicBezTo>
                <a:cubicBezTo>
                  <a:pt x="64" y="419"/>
                  <a:pt x="64" y="419"/>
                  <a:pt x="64" y="419"/>
                </a:cubicBezTo>
                <a:cubicBezTo>
                  <a:pt x="65" y="421"/>
                  <a:pt x="66" y="423"/>
                  <a:pt x="68" y="424"/>
                </a:cubicBezTo>
                <a:cubicBezTo>
                  <a:pt x="68" y="424"/>
                  <a:pt x="68" y="424"/>
                  <a:pt x="68" y="424"/>
                </a:cubicBezTo>
                <a:cubicBezTo>
                  <a:pt x="69" y="426"/>
                  <a:pt x="70" y="428"/>
                  <a:pt x="72" y="429"/>
                </a:cubicBezTo>
                <a:cubicBezTo>
                  <a:pt x="72" y="429"/>
                  <a:pt x="72" y="429"/>
                  <a:pt x="72" y="429"/>
                </a:cubicBezTo>
                <a:cubicBezTo>
                  <a:pt x="73" y="431"/>
                  <a:pt x="74" y="432"/>
                  <a:pt x="76" y="434"/>
                </a:cubicBezTo>
                <a:cubicBezTo>
                  <a:pt x="76" y="434"/>
                  <a:pt x="76" y="434"/>
                  <a:pt x="76" y="434"/>
                </a:cubicBezTo>
                <a:cubicBezTo>
                  <a:pt x="77" y="436"/>
                  <a:pt x="79" y="437"/>
                  <a:pt x="80" y="439"/>
                </a:cubicBezTo>
                <a:cubicBezTo>
                  <a:pt x="80" y="439"/>
                  <a:pt x="80" y="439"/>
                  <a:pt x="80" y="439"/>
                </a:cubicBezTo>
                <a:cubicBezTo>
                  <a:pt x="82" y="440"/>
                  <a:pt x="83" y="442"/>
                  <a:pt x="85" y="443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6" y="445"/>
                  <a:pt x="87" y="445"/>
                  <a:pt x="87" y="446"/>
                </a:cubicBezTo>
                <a:cubicBezTo>
                  <a:pt x="88" y="447"/>
                  <a:pt x="89" y="448"/>
                  <a:pt x="90" y="448"/>
                </a:cubicBezTo>
                <a:cubicBezTo>
                  <a:pt x="90" y="448"/>
                  <a:pt x="90" y="448"/>
                  <a:pt x="90" y="448"/>
                </a:cubicBezTo>
                <a:cubicBezTo>
                  <a:pt x="158" y="513"/>
                  <a:pt x="233" y="516"/>
                  <a:pt x="313" y="547"/>
                </a:cubicBezTo>
                <a:cubicBezTo>
                  <a:pt x="358" y="565"/>
                  <a:pt x="405" y="592"/>
                  <a:pt x="455" y="641"/>
                </a:cubicBezTo>
                <a:cubicBezTo>
                  <a:pt x="502" y="690"/>
                  <a:pt x="529" y="736"/>
                  <a:pt x="547" y="780"/>
                </a:cubicBezTo>
                <a:cubicBezTo>
                  <a:pt x="577" y="859"/>
                  <a:pt x="581" y="931"/>
                  <a:pt x="641" y="999"/>
                </a:cubicBezTo>
                <a:cubicBezTo>
                  <a:pt x="642" y="1000"/>
                  <a:pt x="643" y="1001"/>
                  <a:pt x="644" y="1002"/>
                </a:cubicBezTo>
                <a:cubicBezTo>
                  <a:pt x="645" y="1004"/>
                  <a:pt x="645" y="1004"/>
                  <a:pt x="645" y="1004"/>
                </a:cubicBezTo>
                <a:cubicBezTo>
                  <a:pt x="647" y="1006"/>
                  <a:pt x="649" y="1008"/>
                  <a:pt x="651" y="1010"/>
                </a:cubicBezTo>
                <a:cubicBezTo>
                  <a:pt x="651" y="1010"/>
                  <a:pt x="651" y="1010"/>
                  <a:pt x="651" y="1010"/>
                </a:cubicBezTo>
                <a:cubicBezTo>
                  <a:pt x="651" y="1010"/>
                  <a:pt x="651" y="1010"/>
                  <a:pt x="651" y="1010"/>
                </a:cubicBezTo>
                <a:cubicBezTo>
                  <a:pt x="653" y="1011"/>
                  <a:pt x="654" y="1013"/>
                  <a:pt x="656" y="1014"/>
                </a:cubicBezTo>
                <a:cubicBezTo>
                  <a:pt x="656" y="1014"/>
                  <a:pt x="656" y="1014"/>
                  <a:pt x="656" y="1014"/>
                </a:cubicBezTo>
                <a:cubicBezTo>
                  <a:pt x="657" y="1016"/>
                  <a:pt x="659" y="1017"/>
                  <a:pt x="660" y="1019"/>
                </a:cubicBezTo>
                <a:cubicBezTo>
                  <a:pt x="660" y="1019"/>
                  <a:pt x="660" y="1019"/>
                  <a:pt x="660" y="1019"/>
                </a:cubicBezTo>
                <a:cubicBezTo>
                  <a:pt x="662" y="1020"/>
                  <a:pt x="664" y="1021"/>
                  <a:pt x="665" y="1023"/>
                </a:cubicBezTo>
                <a:cubicBezTo>
                  <a:pt x="665" y="1023"/>
                  <a:pt x="665" y="1023"/>
                  <a:pt x="665" y="1023"/>
                </a:cubicBezTo>
                <a:cubicBezTo>
                  <a:pt x="667" y="1024"/>
                  <a:pt x="668" y="1026"/>
                  <a:pt x="670" y="1027"/>
                </a:cubicBezTo>
                <a:cubicBezTo>
                  <a:pt x="670" y="1027"/>
                  <a:pt x="670" y="1027"/>
                  <a:pt x="670" y="1027"/>
                </a:cubicBezTo>
                <a:cubicBezTo>
                  <a:pt x="672" y="1028"/>
                  <a:pt x="673" y="1030"/>
                  <a:pt x="675" y="1031"/>
                </a:cubicBezTo>
                <a:cubicBezTo>
                  <a:pt x="675" y="1031"/>
                  <a:pt x="675" y="1031"/>
                  <a:pt x="675" y="1031"/>
                </a:cubicBezTo>
                <a:cubicBezTo>
                  <a:pt x="677" y="1032"/>
                  <a:pt x="678" y="1033"/>
                  <a:pt x="680" y="1035"/>
                </a:cubicBezTo>
                <a:cubicBezTo>
                  <a:pt x="680" y="1035"/>
                  <a:pt x="680" y="1035"/>
                  <a:pt x="680" y="1035"/>
                </a:cubicBezTo>
                <a:cubicBezTo>
                  <a:pt x="682" y="1036"/>
                  <a:pt x="683" y="1037"/>
                  <a:pt x="685" y="1038"/>
                </a:cubicBezTo>
                <a:cubicBezTo>
                  <a:pt x="685" y="1038"/>
                  <a:pt x="685" y="1038"/>
                  <a:pt x="685" y="1038"/>
                </a:cubicBezTo>
                <a:cubicBezTo>
                  <a:pt x="687" y="1039"/>
                  <a:pt x="689" y="1041"/>
                  <a:pt x="690" y="1042"/>
                </a:cubicBezTo>
                <a:cubicBezTo>
                  <a:pt x="690" y="1042"/>
                  <a:pt x="690" y="1042"/>
                  <a:pt x="690" y="1042"/>
                </a:cubicBezTo>
                <a:cubicBezTo>
                  <a:pt x="692" y="1043"/>
                  <a:pt x="694" y="1044"/>
                  <a:pt x="695" y="1045"/>
                </a:cubicBezTo>
                <a:cubicBezTo>
                  <a:pt x="695" y="1045"/>
                  <a:pt x="695" y="1045"/>
                  <a:pt x="695" y="1045"/>
                </a:cubicBezTo>
                <a:cubicBezTo>
                  <a:pt x="697" y="1046"/>
                  <a:pt x="699" y="1047"/>
                  <a:pt x="701" y="1048"/>
                </a:cubicBezTo>
                <a:cubicBezTo>
                  <a:pt x="701" y="1048"/>
                  <a:pt x="701" y="1048"/>
                  <a:pt x="701" y="1048"/>
                </a:cubicBezTo>
                <a:cubicBezTo>
                  <a:pt x="703" y="1050"/>
                  <a:pt x="704" y="1051"/>
                  <a:pt x="706" y="1052"/>
                </a:cubicBezTo>
                <a:cubicBezTo>
                  <a:pt x="706" y="1052"/>
                  <a:pt x="706" y="1052"/>
                  <a:pt x="706" y="1052"/>
                </a:cubicBezTo>
                <a:cubicBezTo>
                  <a:pt x="710" y="1054"/>
                  <a:pt x="713" y="1055"/>
                  <a:pt x="717" y="1057"/>
                </a:cubicBezTo>
                <a:cubicBezTo>
                  <a:pt x="717" y="1057"/>
                  <a:pt x="717" y="1057"/>
                  <a:pt x="717" y="1057"/>
                </a:cubicBezTo>
                <a:cubicBezTo>
                  <a:pt x="791" y="1094"/>
                  <a:pt x="879" y="1094"/>
                  <a:pt x="953" y="1053"/>
                </a:cubicBezTo>
                <a:cubicBezTo>
                  <a:pt x="953" y="1053"/>
                  <a:pt x="953" y="1053"/>
                  <a:pt x="953" y="1053"/>
                </a:cubicBezTo>
                <a:cubicBezTo>
                  <a:pt x="959" y="1050"/>
                  <a:pt x="964" y="1046"/>
                  <a:pt x="970" y="1043"/>
                </a:cubicBezTo>
                <a:cubicBezTo>
                  <a:pt x="970" y="1043"/>
                  <a:pt x="970" y="1043"/>
                  <a:pt x="970" y="1043"/>
                </a:cubicBezTo>
                <a:cubicBezTo>
                  <a:pt x="971" y="1042"/>
                  <a:pt x="973" y="1040"/>
                  <a:pt x="975" y="1039"/>
                </a:cubicBezTo>
                <a:cubicBezTo>
                  <a:pt x="975" y="1039"/>
                  <a:pt x="975" y="1039"/>
                  <a:pt x="975" y="1039"/>
                </a:cubicBezTo>
                <a:cubicBezTo>
                  <a:pt x="977" y="1038"/>
                  <a:pt x="978" y="1037"/>
                  <a:pt x="980" y="1035"/>
                </a:cubicBezTo>
                <a:cubicBezTo>
                  <a:pt x="980" y="1035"/>
                  <a:pt x="980" y="1035"/>
                  <a:pt x="980" y="1035"/>
                </a:cubicBezTo>
                <a:cubicBezTo>
                  <a:pt x="984" y="1033"/>
                  <a:pt x="987" y="1030"/>
                  <a:pt x="990" y="1028"/>
                </a:cubicBezTo>
                <a:cubicBezTo>
                  <a:pt x="990" y="1027"/>
                  <a:pt x="990" y="1027"/>
                  <a:pt x="990" y="1027"/>
                </a:cubicBezTo>
                <a:cubicBezTo>
                  <a:pt x="992" y="1026"/>
                  <a:pt x="994" y="1025"/>
                  <a:pt x="995" y="1023"/>
                </a:cubicBezTo>
                <a:cubicBezTo>
                  <a:pt x="995" y="1023"/>
                  <a:pt x="995" y="1023"/>
                  <a:pt x="995" y="1023"/>
                </a:cubicBezTo>
                <a:cubicBezTo>
                  <a:pt x="999" y="1020"/>
                  <a:pt x="1002" y="1018"/>
                  <a:pt x="1005" y="1014"/>
                </a:cubicBezTo>
                <a:cubicBezTo>
                  <a:pt x="1005" y="1014"/>
                  <a:pt x="1005" y="1014"/>
                  <a:pt x="1005" y="1014"/>
                </a:cubicBezTo>
                <a:cubicBezTo>
                  <a:pt x="1007" y="1013"/>
                  <a:pt x="1009" y="1011"/>
                  <a:pt x="1010" y="1010"/>
                </a:cubicBezTo>
                <a:cubicBezTo>
                  <a:pt x="1010" y="1010"/>
                  <a:pt x="1010" y="1010"/>
                  <a:pt x="1010" y="1010"/>
                </a:cubicBezTo>
                <a:cubicBezTo>
                  <a:pt x="1012" y="1008"/>
                  <a:pt x="1013" y="1007"/>
                  <a:pt x="1015" y="1005"/>
                </a:cubicBezTo>
                <a:cubicBezTo>
                  <a:pt x="1015" y="1005"/>
                  <a:pt x="1015" y="1005"/>
                  <a:pt x="1015" y="1005"/>
                </a:cubicBezTo>
                <a:cubicBezTo>
                  <a:pt x="1018" y="1002"/>
                  <a:pt x="1021" y="998"/>
                  <a:pt x="1024" y="995"/>
                </a:cubicBezTo>
                <a:cubicBezTo>
                  <a:pt x="1024" y="995"/>
                  <a:pt x="1024" y="995"/>
                  <a:pt x="1024" y="995"/>
                </a:cubicBezTo>
                <a:cubicBezTo>
                  <a:pt x="1025" y="993"/>
                  <a:pt x="1027" y="992"/>
                  <a:pt x="1028" y="990"/>
                </a:cubicBezTo>
                <a:cubicBezTo>
                  <a:pt x="1028" y="990"/>
                  <a:pt x="1028" y="990"/>
                  <a:pt x="1028" y="990"/>
                </a:cubicBezTo>
                <a:cubicBezTo>
                  <a:pt x="1031" y="987"/>
                  <a:pt x="1033" y="983"/>
                  <a:pt x="1036" y="980"/>
                </a:cubicBezTo>
                <a:cubicBezTo>
                  <a:pt x="1036" y="980"/>
                  <a:pt x="1036" y="980"/>
                  <a:pt x="1036" y="980"/>
                </a:cubicBezTo>
                <a:cubicBezTo>
                  <a:pt x="1037" y="978"/>
                  <a:pt x="1038" y="976"/>
                  <a:pt x="1040" y="974"/>
                </a:cubicBezTo>
                <a:cubicBezTo>
                  <a:pt x="1040" y="974"/>
                  <a:pt x="1040" y="974"/>
                  <a:pt x="1040" y="974"/>
                </a:cubicBezTo>
                <a:cubicBezTo>
                  <a:pt x="1041" y="973"/>
                  <a:pt x="1042" y="971"/>
                  <a:pt x="1043" y="969"/>
                </a:cubicBezTo>
                <a:cubicBezTo>
                  <a:pt x="1043" y="969"/>
                  <a:pt x="1043" y="969"/>
                  <a:pt x="1043" y="969"/>
                </a:cubicBezTo>
                <a:cubicBezTo>
                  <a:pt x="1047" y="964"/>
                  <a:pt x="1050" y="958"/>
                  <a:pt x="1053" y="953"/>
                </a:cubicBezTo>
                <a:cubicBezTo>
                  <a:pt x="1053" y="953"/>
                  <a:pt x="1053" y="953"/>
                  <a:pt x="1053" y="953"/>
                </a:cubicBezTo>
                <a:cubicBezTo>
                  <a:pt x="1094" y="879"/>
                  <a:pt x="1095" y="790"/>
                  <a:pt x="1058" y="717"/>
                </a:cubicBezTo>
                <a:cubicBezTo>
                  <a:pt x="1058" y="717"/>
                  <a:pt x="1058" y="717"/>
                  <a:pt x="1058" y="717"/>
                </a:cubicBezTo>
                <a:cubicBezTo>
                  <a:pt x="1056" y="713"/>
                  <a:pt x="1054" y="709"/>
                  <a:pt x="1052" y="706"/>
                </a:cubicBezTo>
                <a:cubicBezTo>
                  <a:pt x="1052" y="706"/>
                  <a:pt x="1052" y="706"/>
                  <a:pt x="1052" y="706"/>
                </a:cubicBezTo>
                <a:cubicBezTo>
                  <a:pt x="1051" y="704"/>
                  <a:pt x="1050" y="702"/>
                  <a:pt x="1049" y="700"/>
                </a:cubicBezTo>
                <a:cubicBezTo>
                  <a:pt x="1049" y="700"/>
                  <a:pt x="1049" y="700"/>
                  <a:pt x="1049" y="700"/>
                </a:cubicBezTo>
                <a:cubicBezTo>
                  <a:pt x="1048" y="699"/>
                  <a:pt x="1047" y="697"/>
                  <a:pt x="1046" y="695"/>
                </a:cubicBezTo>
                <a:cubicBezTo>
                  <a:pt x="1046" y="695"/>
                  <a:pt x="1046" y="695"/>
                  <a:pt x="1046" y="695"/>
                </a:cubicBezTo>
                <a:cubicBezTo>
                  <a:pt x="1045" y="693"/>
                  <a:pt x="1043" y="692"/>
                  <a:pt x="1042" y="690"/>
                </a:cubicBezTo>
                <a:cubicBezTo>
                  <a:pt x="1042" y="690"/>
                  <a:pt x="1042" y="690"/>
                  <a:pt x="1042" y="690"/>
                </a:cubicBezTo>
                <a:cubicBezTo>
                  <a:pt x="1041" y="688"/>
                  <a:pt x="1040" y="686"/>
                  <a:pt x="1039" y="685"/>
                </a:cubicBezTo>
                <a:cubicBezTo>
                  <a:pt x="1039" y="685"/>
                  <a:pt x="1039" y="685"/>
                  <a:pt x="1039" y="685"/>
                </a:cubicBezTo>
                <a:cubicBezTo>
                  <a:pt x="1037" y="683"/>
                  <a:pt x="1036" y="681"/>
                  <a:pt x="1035" y="680"/>
                </a:cubicBezTo>
                <a:cubicBezTo>
                  <a:pt x="1035" y="680"/>
                  <a:pt x="1035" y="680"/>
                  <a:pt x="1035" y="680"/>
                </a:cubicBezTo>
                <a:cubicBezTo>
                  <a:pt x="1034" y="678"/>
                  <a:pt x="1033" y="676"/>
                  <a:pt x="1031" y="675"/>
                </a:cubicBezTo>
                <a:cubicBezTo>
                  <a:pt x="1031" y="675"/>
                  <a:pt x="1031" y="675"/>
                  <a:pt x="1031" y="675"/>
                </a:cubicBezTo>
                <a:cubicBezTo>
                  <a:pt x="1030" y="673"/>
                  <a:pt x="1029" y="671"/>
                  <a:pt x="1027" y="670"/>
                </a:cubicBezTo>
                <a:cubicBezTo>
                  <a:pt x="1027" y="670"/>
                  <a:pt x="1027" y="670"/>
                  <a:pt x="1027" y="670"/>
                </a:cubicBezTo>
                <a:cubicBezTo>
                  <a:pt x="1026" y="668"/>
                  <a:pt x="1025" y="666"/>
                  <a:pt x="1023" y="665"/>
                </a:cubicBezTo>
                <a:cubicBezTo>
                  <a:pt x="1023" y="665"/>
                  <a:pt x="1023" y="665"/>
                  <a:pt x="1023" y="665"/>
                </a:cubicBezTo>
                <a:cubicBezTo>
                  <a:pt x="1022" y="663"/>
                  <a:pt x="1020" y="662"/>
                  <a:pt x="1019" y="660"/>
                </a:cubicBezTo>
                <a:cubicBezTo>
                  <a:pt x="1019" y="660"/>
                  <a:pt x="1019" y="660"/>
                  <a:pt x="1019" y="660"/>
                </a:cubicBezTo>
                <a:cubicBezTo>
                  <a:pt x="1018" y="658"/>
                  <a:pt x="1016" y="657"/>
                  <a:pt x="1015" y="655"/>
                </a:cubicBezTo>
                <a:cubicBezTo>
                  <a:pt x="1015" y="655"/>
                  <a:pt x="1015" y="655"/>
                  <a:pt x="1015" y="655"/>
                </a:cubicBezTo>
                <a:cubicBezTo>
                  <a:pt x="1013" y="654"/>
                  <a:pt x="1012" y="652"/>
                  <a:pt x="1010" y="651"/>
                </a:cubicBezTo>
                <a:cubicBezTo>
                  <a:pt x="1010" y="651"/>
                  <a:pt x="1010" y="651"/>
                  <a:pt x="1010" y="651"/>
                </a:cubicBezTo>
                <a:cubicBezTo>
                  <a:pt x="1010" y="651"/>
                  <a:pt x="1010" y="651"/>
                  <a:pt x="1010" y="651"/>
                </a:cubicBezTo>
                <a:cubicBezTo>
                  <a:pt x="1008" y="649"/>
                  <a:pt x="1006" y="647"/>
                  <a:pt x="1004" y="645"/>
                </a:cubicBezTo>
                <a:cubicBezTo>
                  <a:pt x="1004" y="644"/>
                  <a:pt x="1003" y="644"/>
                  <a:pt x="1003" y="643"/>
                </a:cubicBezTo>
                <a:cubicBezTo>
                  <a:pt x="1001" y="642"/>
                  <a:pt x="1000" y="641"/>
                  <a:pt x="999" y="640"/>
                </a:cubicBezTo>
                <a:cubicBezTo>
                  <a:pt x="932" y="580"/>
                  <a:pt x="859" y="577"/>
                  <a:pt x="780" y="5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454C9C13-936D-4C39-8F6F-1B102B9D0BD8}"/>
              </a:ext>
            </a:extLst>
          </p:cNvPr>
          <p:cNvSpPr>
            <a:spLocks/>
          </p:cNvSpPr>
          <p:nvPr/>
        </p:nvSpPr>
        <p:spPr bwMode="auto">
          <a:xfrm rot="18900000">
            <a:off x="4460313" y="4689789"/>
            <a:ext cx="1198947" cy="1197361"/>
          </a:xfrm>
          <a:custGeom>
            <a:avLst/>
            <a:gdLst>
              <a:gd name="T0" fmla="*/ 397 w 483"/>
              <a:gd name="T1" fmla="*/ 86 h 483"/>
              <a:gd name="T2" fmla="*/ 86 w 483"/>
              <a:gd name="T3" fmla="*/ 86 h 483"/>
              <a:gd name="T4" fmla="*/ 86 w 483"/>
              <a:gd name="T5" fmla="*/ 397 h 483"/>
              <a:gd name="T6" fmla="*/ 397 w 483"/>
              <a:gd name="T7" fmla="*/ 397 h 483"/>
              <a:gd name="T8" fmla="*/ 397 w 483"/>
              <a:gd name="T9" fmla="*/ 8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483">
                <a:moveTo>
                  <a:pt x="397" y="86"/>
                </a:moveTo>
                <a:cubicBezTo>
                  <a:pt x="311" y="0"/>
                  <a:pt x="172" y="0"/>
                  <a:pt x="86" y="86"/>
                </a:cubicBezTo>
                <a:cubicBezTo>
                  <a:pt x="0" y="172"/>
                  <a:pt x="0" y="311"/>
                  <a:pt x="86" y="397"/>
                </a:cubicBezTo>
                <a:cubicBezTo>
                  <a:pt x="172" y="483"/>
                  <a:pt x="311" y="483"/>
                  <a:pt x="397" y="397"/>
                </a:cubicBezTo>
                <a:cubicBezTo>
                  <a:pt x="483" y="311"/>
                  <a:pt x="483" y="172"/>
                  <a:pt x="397" y="86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Oval 12">
            <a:extLst>
              <a:ext uri="{FF2B5EF4-FFF2-40B4-BE49-F238E27FC236}">
                <a16:creationId xmlns:a16="http://schemas.microsoft.com/office/drawing/2014/main" id="{E8769796-8C68-4026-8F26-A133E7BFA9DC}"/>
              </a:ext>
            </a:extLst>
          </p:cNvPr>
          <p:cNvSpPr>
            <a:spLocks noChangeArrowheads="1"/>
          </p:cNvSpPr>
          <p:nvPr/>
        </p:nvSpPr>
        <p:spPr bwMode="auto">
          <a:xfrm rot="670362">
            <a:off x="6505977" y="4733295"/>
            <a:ext cx="1094074" cy="1092380"/>
          </a:xfrm>
          <a:prstGeom prst="ellipse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8" name="Shape 2748">
            <a:extLst>
              <a:ext uri="{FF2B5EF4-FFF2-40B4-BE49-F238E27FC236}">
                <a16:creationId xmlns:a16="http://schemas.microsoft.com/office/drawing/2014/main" id="{52CAA383-C4EC-4D16-970A-309072D47973}"/>
              </a:ext>
            </a:extLst>
          </p:cNvPr>
          <p:cNvSpPr/>
          <p:nvPr/>
        </p:nvSpPr>
        <p:spPr>
          <a:xfrm>
            <a:off x="4796773" y="5032439"/>
            <a:ext cx="498724" cy="499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9" name="Shape 2784">
            <a:extLst>
              <a:ext uri="{FF2B5EF4-FFF2-40B4-BE49-F238E27FC236}">
                <a16:creationId xmlns:a16="http://schemas.microsoft.com/office/drawing/2014/main" id="{E86A2EB7-3926-4DC8-A4A5-BA555EFDFCBD}"/>
              </a:ext>
            </a:extLst>
          </p:cNvPr>
          <p:cNvSpPr/>
          <p:nvPr/>
        </p:nvSpPr>
        <p:spPr>
          <a:xfrm>
            <a:off x="6822705" y="5059400"/>
            <a:ext cx="498724" cy="499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60" name="Group 22">
            <a:extLst>
              <a:ext uri="{FF2B5EF4-FFF2-40B4-BE49-F238E27FC236}">
                <a16:creationId xmlns:a16="http://schemas.microsoft.com/office/drawing/2014/main" id="{C563668C-4B12-4993-8B25-F73E21F5815B}"/>
              </a:ext>
            </a:extLst>
          </p:cNvPr>
          <p:cNvGrpSpPr/>
          <p:nvPr/>
        </p:nvGrpSpPr>
        <p:grpSpPr>
          <a:xfrm>
            <a:off x="6378469" y="1928807"/>
            <a:ext cx="2540282" cy="2540282"/>
            <a:chOff x="6284913" y="1889125"/>
            <a:chExt cx="1520825" cy="1520825"/>
          </a:xfrm>
        </p:grpSpPr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999E441B-9E9D-4EC6-B79A-769D2972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889125"/>
              <a:ext cx="1520825" cy="1520825"/>
            </a:xfrm>
            <a:custGeom>
              <a:avLst/>
              <a:gdLst>
                <a:gd name="T0" fmla="*/ 548 w 1095"/>
                <a:gd name="T1" fmla="*/ 781 h 1094"/>
                <a:gd name="T2" fmla="*/ 646 w 1095"/>
                <a:gd name="T3" fmla="*/ 1004 h 1094"/>
                <a:gd name="T4" fmla="*/ 651 w 1095"/>
                <a:gd name="T5" fmla="*/ 1010 h 1094"/>
                <a:gd name="T6" fmla="*/ 661 w 1095"/>
                <a:gd name="T7" fmla="*/ 1019 h 1094"/>
                <a:gd name="T8" fmla="*/ 666 w 1095"/>
                <a:gd name="T9" fmla="*/ 1023 h 1094"/>
                <a:gd name="T10" fmla="*/ 675 w 1095"/>
                <a:gd name="T11" fmla="*/ 1031 h 1094"/>
                <a:gd name="T12" fmla="*/ 680 w 1095"/>
                <a:gd name="T13" fmla="*/ 1035 h 1094"/>
                <a:gd name="T14" fmla="*/ 691 w 1095"/>
                <a:gd name="T15" fmla="*/ 1042 h 1094"/>
                <a:gd name="T16" fmla="*/ 696 w 1095"/>
                <a:gd name="T17" fmla="*/ 1045 h 1094"/>
                <a:gd name="T18" fmla="*/ 706 w 1095"/>
                <a:gd name="T19" fmla="*/ 1051 h 1094"/>
                <a:gd name="T20" fmla="*/ 717 w 1095"/>
                <a:gd name="T21" fmla="*/ 1057 h 1094"/>
                <a:gd name="T22" fmla="*/ 970 w 1095"/>
                <a:gd name="T23" fmla="*/ 1043 h 1094"/>
                <a:gd name="T24" fmla="*/ 975 w 1095"/>
                <a:gd name="T25" fmla="*/ 1039 h 1094"/>
                <a:gd name="T26" fmla="*/ 991 w 1095"/>
                <a:gd name="T27" fmla="*/ 1027 h 1094"/>
                <a:gd name="T28" fmla="*/ 996 w 1095"/>
                <a:gd name="T29" fmla="*/ 1023 h 1094"/>
                <a:gd name="T30" fmla="*/ 1010 w 1095"/>
                <a:gd name="T31" fmla="*/ 1010 h 1094"/>
                <a:gd name="T32" fmla="*/ 1015 w 1095"/>
                <a:gd name="T33" fmla="*/ 1005 h 1094"/>
                <a:gd name="T34" fmla="*/ 1028 w 1095"/>
                <a:gd name="T35" fmla="*/ 990 h 1094"/>
                <a:gd name="T36" fmla="*/ 1036 w 1095"/>
                <a:gd name="T37" fmla="*/ 980 h 1094"/>
                <a:gd name="T38" fmla="*/ 1044 w 1095"/>
                <a:gd name="T39" fmla="*/ 969 h 1094"/>
                <a:gd name="T40" fmla="*/ 1054 w 1095"/>
                <a:gd name="T41" fmla="*/ 953 h 1094"/>
                <a:gd name="T42" fmla="*/ 1052 w 1095"/>
                <a:gd name="T43" fmla="*/ 706 h 1094"/>
                <a:gd name="T44" fmla="*/ 1049 w 1095"/>
                <a:gd name="T45" fmla="*/ 700 h 1094"/>
                <a:gd name="T46" fmla="*/ 1043 w 1095"/>
                <a:gd name="T47" fmla="*/ 690 h 1094"/>
                <a:gd name="T48" fmla="*/ 1039 w 1095"/>
                <a:gd name="T49" fmla="*/ 685 h 1094"/>
                <a:gd name="T50" fmla="*/ 1031 w 1095"/>
                <a:gd name="T51" fmla="*/ 675 h 1094"/>
                <a:gd name="T52" fmla="*/ 1028 w 1095"/>
                <a:gd name="T53" fmla="*/ 670 h 1094"/>
                <a:gd name="T54" fmla="*/ 1019 w 1095"/>
                <a:gd name="T55" fmla="*/ 660 h 1094"/>
                <a:gd name="T56" fmla="*/ 1015 w 1095"/>
                <a:gd name="T57" fmla="*/ 655 h 1094"/>
                <a:gd name="T58" fmla="*/ 1010 w 1095"/>
                <a:gd name="T59" fmla="*/ 650 h 1094"/>
                <a:gd name="T60" fmla="*/ 1005 w 1095"/>
                <a:gd name="T61" fmla="*/ 646 h 1094"/>
                <a:gd name="T62" fmla="*/ 548 w 1095"/>
                <a:gd name="T63" fmla="*/ 314 h 1094"/>
                <a:gd name="T64" fmla="*/ 450 w 1095"/>
                <a:gd name="T65" fmla="*/ 90 h 1094"/>
                <a:gd name="T66" fmla="*/ 444 w 1095"/>
                <a:gd name="T67" fmla="*/ 84 h 1094"/>
                <a:gd name="T68" fmla="*/ 435 w 1095"/>
                <a:gd name="T69" fmla="*/ 75 h 1094"/>
                <a:gd name="T70" fmla="*/ 430 w 1095"/>
                <a:gd name="T71" fmla="*/ 71 h 1094"/>
                <a:gd name="T72" fmla="*/ 420 w 1095"/>
                <a:gd name="T73" fmla="*/ 63 h 1094"/>
                <a:gd name="T74" fmla="*/ 415 w 1095"/>
                <a:gd name="T75" fmla="*/ 59 h 1094"/>
                <a:gd name="T76" fmla="*/ 405 w 1095"/>
                <a:gd name="T77" fmla="*/ 52 h 1094"/>
                <a:gd name="T78" fmla="*/ 400 w 1095"/>
                <a:gd name="T79" fmla="*/ 49 h 1094"/>
                <a:gd name="T80" fmla="*/ 389 w 1095"/>
                <a:gd name="T81" fmla="*/ 42 h 1094"/>
                <a:gd name="T82" fmla="*/ 378 w 1095"/>
                <a:gd name="T83" fmla="*/ 37 h 1094"/>
                <a:gd name="T84" fmla="*/ 126 w 1095"/>
                <a:gd name="T85" fmla="*/ 51 h 1094"/>
                <a:gd name="T86" fmla="*/ 120 w 1095"/>
                <a:gd name="T87" fmla="*/ 55 h 1094"/>
                <a:gd name="T88" fmla="*/ 105 w 1095"/>
                <a:gd name="T89" fmla="*/ 66 h 1094"/>
                <a:gd name="T90" fmla="*/ 100 w 1095"/>
                <a:gd name="T91" fmla="*/ 71 h 1094"/>
                <a:gd name="T92" fmla="*/ 85 w 1095"/>
                <a:gd name="T93" fmla="*/ 84 h 1094"/>
                <a:gd name="T94" fmla="*/ 80 w 1095"/>
                <a:gd name="T95" fmla="*/ 89 h 1094"/>
                <a:gd name="T96" fmla="*/ 67 w 1095"/>
                <a:gd name="T97" fmla="*/ 104 h 1094"/>
                <a:gd name="T98" fmla="*/ 59 w 1095"/>
                <a:gd name="T99" fmla="*/ 114 h 1094"/>
                <a:gd name="T100" fmla="*/ 52 w 1095"/>
                <a:gd name="T101" fmla="*/ 125 h 1094"/>
                <a:gd name="T102" fmla="*/ 42 w 1095"/>
                <a:gd name="T103" fmla="*/ 141 h 1094"/>
                <a:gd name="T104" fmla="*/ 43 w 1095"/>
                <a:gd name="T105" fmla="*/ 388 h 1094"/>
                <a:gd name="T106" fmla="*/ 46 w 1095"/>
                <a:gd name="T107" fmla="*/ 393 h 1094"/>
                <a:gd name="T108" fmla="*/ 53 w 1095"/>
                <a:gd name="T109" fmla="*/ 404 h 1094"/>
                <a:gd name="T110" fmla="*/ 56 w 1095"/>
                <a:gd name="T111" fmla="*/ 409 h 1094"/>
                <a:gd name="T112" fmla="*/ 64 w 1095"/>
                <a:gd name="T113" fmla="*/ 419 h 1094"/>
                <a:gd name="T114" fmla="*/ 68 w 1095"/>
                <a:gd name="T115" fmla="*/ 424 h 1094"/>
                <a:gd name="T116" fmla="*/ 76 w 1095"/>
                <a:gd name="T117" fmla="*/ 434 h 1094"/>
                <a:gd name="T118" fmla="*/ 80 w 1095"/>
                <a:gd name="T119" fmla="*/ 439 h 1094"/>
                <a:gd name="T120" fmla="*/ 85 w 1095"/>
                <a:gd name="T121" fmla="*/ 443 h 1094"/>
                <a:gd name="T122" fmla="*/ 96 w 1095"/>
                <a:gd name="T123" fmla="*/ 454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315" y="547"/>
                  </a:moveTo>
                  <a:cubicBezTo>
                    <a:pt x="359" y="565"/>
                    <a:pt x="404" y="592"/>
                    <a:pt x="453" y="639"/>
                  </a:cubicBezTo>
                  <a:cubicBezTo>
                    <a:pt x="502" y="689"/>
                    <a:pt x="529" y="736"/>
                    <a:pt x="548" y="781"/>
                  </a:cubicBezTo>
                  <a:cubicBezTo>
                    <a:pt x="578" y="860"/>
                    <a:pt x="581" y="932"/>
                    <a:pt x="641" y="999"/>
                  </a:cubicBezTo>
                  <a:cubicBezTo>
                    <a:pt x="642" y="1000"/>
                    <a:pt x="643" y="1001"/>
                    <a:pt x="644" y="1002"/>
                  </a:cubicBezTo>
                  <a:cubicBezTo>
                    <a:pt x="646" y="1004"/>
                    <a:pt x="646" y="1004"/>
                    <a:pt x="646" y="1004"/>
                  </a:cubicBezTo>
                  <a:cubicBezTo>
                    <a:pt x="648" y="1006"/>
                    <a:pt x="649" y="1008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3" y="1011"/>
                    <a:pt x="654" y="1013"/>
                    <a:pt x="656" y="1014"/>
                  </a:cubicBezTo>
                  <a:cubicBezTo>
                    <a:pt x="656" y="1014"/>
                    <a:pt x="656" y="1014"/>
                    <a:pt x="656" y="1014"/>
                  </a:cubicBezTo>
                  <a:cubicBezTo>
                    <a:pt x="658" y="1016"/>
                    <a:pt x="659" y="1017"/>
                    <a:pt x="661" y="1019"/>
                  </a:cubicBezTo>
                  <a:cubicBezTo>
                    <a:pt x="661" y="1019"/>
                    <a:pt x="661" y="1019"/>
                    <a:pt x="661" y="1019"/>
                  </a:cubicBezTo>
                  <a:cubicBezTo>
                    <a:pt x="662" y="1020"/>
                    <a:pt x="664" y="1021"/>
                    <a:pt x="666" y="1023"/>
                  </a:cubicBezTo>
                  <a:cubicBezTo>
                    <a:pt x="666" y="1023"/>
                    <a:pt x="666" y="1023"/>
                    <a:pt x="666" y="1023"/>
                  </a:cubicBezTo>
                  <a:cubicBezTo>
                    <a:pt x="667" y="1024"/>
                    <a:pt x="669" y="1026"/>
                    <a:pt x="670" y="1027"/>
                  </a:cubicBezTo>
                  <a:cubicBezTo>
                    <a:pt x="670" y="1027"/>
                    <a:pt x="670" y="1027"/>
                    <a:pt x="670" y="1027"/>
                  </a:cubicBezTo>
                  <a:cubicBezTo>
                    <a:pt x="672" y="1028"/>
                    <a:pt x="674" y="1029"/>
                    <a:pt x="675" y="1031"/>
                  </a:cubicBezTo>
                  <a:cubicBezTo>
                    <a:pt x="675" y="1031"/>
                    <a:pt x="675" y="1031"/>
                    <a:pt x="675" y="1031"/>
                  </a:cubicBezTo>
                  <a:cubicBezTo>
                    <a:pt x="677" y="1032"/>
                    <a:pt x="679" y="1033"/>
                    <a:pt x="680" y="1035"/>
                  </a:cubicBezTo>
                  <a:cubicBezTo>
                    <a:pt x="680" y="1035"/>
                    <a:pt x="680" y="1035"/>
                    <a:pt x="680" y="1035"/>
                  </a:cubicBezTo>
                  <a:cubicBezTo>
                    <a:pt x="682" y="1036"/>
                    <a:pt x="684" y="1037"/>
                    <a:pt x="685" y="1038"/>
                  </a:cubicBezTo>
                  <a:cubicBezTo>
                    <a:pt x="685" y="1038"/>
                    <a:pt x="685" y="1038"/>
                    <a:pt x="685" y="1038"/>
                  </a:cubicBezTo>
                  <a:cubicBezTo>
                    <a:pt x="687" y="1039"/>
                    <a:pt x="689" y="1041"/>
                    <a:pt x="691" y="1042"/>
                  </a:cubicBezTo>
                  <a:cubicBezTo>
                    <a:pt x="691" y="1042"/>
                    <a:pt x="691" y="1042"/>
                    <a:pt x="691" y="1042"/>
                  </a:cubicBezTo>
                  <a:cubicBezTo>
                    <a:pt x="692" y="1043"/>
                    <a:pt x="694" y="1044"/>
                    <a:pt x="696" y="1045"/>
                  </a:cubicBezTo>
                  <a:cubicBezTo>
                    <a:pt x="696" y="1045"/>
                    <a:pt x="696" y="1045"/>
                    <a:pt x="696" y="1045"/>
                  </a:cubicBezTo>
                  <a:cubicBezTo>
                    <a:pt x="698" y="1046"/>
                    <a:pt x="699" y="1047"/>
                    <a:pt x="701" y="1048"/>
                  </a:cubicBezTo>
                  <a:cubicBezTo>
                    <a:pt x="701" y="1048"/>
                    <a:pt x="701" y="1048"/>
                    <a:pt x="701" y="1048"/>
                  </a:cubicBezTo>
                  <a:cubicBezTo>
                    <a:pt x="703" y="1049"/>
                    <a:pt x="705" y="1050"/>
                    <a:pt x="706" y="1051"/>
                  </a:cubicBezTo>
                  <a:cubicBezTo>
                    <a:pt x="706" y="1051"/>
                    <a:pt x="706" y="1051"/>
                    <a:pt x="706" y="1051"/>
                  </a:cubicBezTo>
                  <a:cubicBezTo>
                    <a:pt x="710" y="1054"/>
                    <a:pt x="714" y="1055"/>
                    <a:pt x="717" y="1057"/>
                  </a:cubicBezTo>
                  <a:cubicBezTo>
                    <a:pt x="717" y="1057"/>
                    <a:pt x="717" y="1057"/>
                    <a:pt x="717" y="1057"/>
                  </a:cubicBezTo>
                  <a:cubicBezTo>
                    <a:pt x="791" y="1094"/>
                    <a:pt x="880" y="1094"/>
                    <a:pt x="953" y="1053"/>
                  </a:cubicBezTo>
                  <a:cubicBezTo>
                    <a:pt x="953" y="1053"/>
                    <a:pt x="953" y="1053"/>
                    <a:pt x="953" y="1053"/>
                  </a:cubicBezTo>
                  <a:cubicBezTo>
                    <a:pt x="959" y="1050"/>
                    <a:pt x="965" y="1046"/>
                    <a:pt x="970" y="1043"/>
                  </a:cubicBezTo>
                  <a:cubicBezTo>
                    <a:pt x="970" y="1043"/>
                    <a:pt x="970" y="1043"/>
                    <a:pt x="970" y="1043"/>
                  </a:cubicBezTo>
                  <a:cubicBezTo>
                    <a:pt x="972" y="1042"/>
                    <a:pt x="973" y="1040"/>
                    <a:pt x="975" y="1039"/>
                  </a:cubicBezTo>
                  <a:cubicBezTo>
                    <a:pt x="975" y="1039"/>
                    <a:pt x="975" y="1039"/>
                    <a:pt x="975" y="1039"/>
                  </a:cubicBezTo>
                  <a:cubicBezTo>
                    <a:pt x="977" y="1038"/>
                    <a:pt x="979" y="1037"/>
                    <a:pt x="980" y="1035"/>
                  </a:cubicBezTo>
                  <a:cubicBezTo>
                    <a:pt x="980" y="1035"/>
                    <a:pt x="980" y="1035"/>
                    <a:pt x="980" y="1035"/>
                  </a:cubicBezTo>
                  <a:cubicBezTo>
                    <a:pt x="984" y="1033"/>
                    <a:pt x="987" y="1030"/>
                    <a:pt x="991" y="1027"/>
                  </a:cubicBezTo>
                  <a:cubicBezTo>
                    <a:pt x="991" y="1027"/>
                    <a:pt x="991" y="1027"/>
                    <a:pt x="991" y="1027"/>
                  </a:cubicBezTo>
                  <a:cubicBezTo>
                    <a:pt x="993" y="1026"/>
                    <a:pt x="994" y="1025"/>
                    <a:pt x="996" y="1023"/>
                  </a:cubicBezTo>
                  <a:cubicBezTo>
                    <a:pt x="996" y="1023"/>
                    <a:pt x="996" y="1023"/>
                    <a:pt x="996" y="1023"/>
                  </a:cubicBezTo>
                  <a:cubicBezTo>
                    <a:pt x="999" y="1020"/>
                    <a:pt x="1002" y="1017"/>
                    <a:pt x="1006" y="1014"/>
                  </a:cubicBezTo>
                  <a:cubicBezTo>
                    <a:pt x="1006" y="1014"/>
                    <a:pt x="1006" y="1014"/>
                    <a:pt x="1006" y="1014"/>
                  </a:cubicBezTo>
                  <a:cubicBezTo>
                    <a:pt x="1007" y="1013"/>
                    <a:pt x="1009" y="1011"/>
                    <a:pt x="1010" y="1010"/>
                  </a:cubicBezTo>
                  <a:cubicBezTo>
                    <a:pt x="1010" y="1010"/>
                    <a:pt x="1010" y="1010"/>
                    <a:pt x="1010" y="1010"/>
                  </a:cubicBezTo>
                  <a:cubicBezTo>
                    <a:pt x="1012" y="1008"/>
                    <a:pt x="1014" y="1006"/>
                    <a:pt x="1015" y="1005"/>
                  </a:cubicBezTo>
                  <a:cubicBezTo>
                    <a:pt x="1015" y="1005"/>
                    <a:pt x="1015" y="1005"/>
                    <a:pt x="1015" y="1005"/>
                  </a:cubicBezTo>
                  <a:cubicBezTo>
                    <a:pt x="1018" y="1002"/>
                    <a:pt x="1021" y="998"/>
                    <a:pt x="1024" y="995"/>
                  </a:cubicBezTo>
                  <a:cubicBezTo>
                    <a:pt x="1024" y="995"/>
                    <a:pt x="1024" y="995"/>
                    <a:pt x="1024" y="995"/>
                  </a:cubicBezTo>
                  <a:cubicBezTo>
                    <a:pt x="1026" y="993"/>
                    <a:pt x="1027" y="992"/>
                    <a:pt x="1028" y="990"/>
                  </a:cubicBezTo>
                  <a:cubicBezTo>
                    <a:pt x="1028" y="990"/>
                    <a:pt x="1028" y="990"/>
                    <a:pt x="1028" y="990"/>
                  </a:cubicBezTo>
                  <a:cubicBezTo>
                    <a:pt x="1031" y="987"/>
                    <a:pt x="1034" y="983"/>
                    <a:pt x="1036" y="980"/>
                  </a:cubicBezTo>
                  <a:cubicBezTo>
                    <a:pt x="1036" y="980"/>
                    <a:pt x="1036" y="980"/>
                    <a:pt x="1036" y="980"/>
                  </a:cubicBezTo>
                  <a:cubicBezTo>
                    <a:pt x="1038" y="978"/>
                    <a:pt x="1039" y="976"/>
                    <a:pt x="1040" y="974"/>
                  </a:cubicBezTo>
                  <a:cubicBezTo>
                    <a:pt x="1040" y="974"/>
                    <a:pt x="1040" y="974"/>
                    <a:pt x="1040" y="974"/>
                  </a:cubicBezTo>
                  <a:cubicBezTo>
                    <a:pt x="1041" y="973"/>
                    <a:pt x="1042" y="971"/>
                    <a:pt x="1044" y="969"/>
                  </a:cubicBezTo>
                  <a:cubicBezTo>
                    <a:pt x="1044" y="969"/>
                    <a:pt x="1044" y="969"/>
                    <a:pt x="1044" y="969"/>
                  </a:cubicBezTo>
                  <a:cubicBezTo>
                    <a:pt x="1047" y="964"/>
                    <a:pt x="1050" y="958"/>
                    <a:pt x="1054" y="953"/>
                  </a:cubicBezTo>
                  <a:cubicBezTo>
                    <a:pt x="1054" y="953"/>
                    <a:pt x="1054" y="953"/>
                    <a:pt x="1054" y="953"/>
                  </a:cubicBezTo>
                  <a:cubicBezTo>
                    <a:pt x="1095" y="879"/>
                    <a:pt x="1095" y="790"/>
                    <a:pt x="1058" y="717"/>
                  </a:cubicBezTo>
                  <a:cubicBezTo>
                    <a:pt x="1058" y="717"/>
                    <a:pt x="1058" y="717"/>
                    <a:pt x="1058" y="717"/>
                  </a:cubicBezTo>
                  <a:cubicBezTo>
                    <a:pt x="1056" y="713"/>
                    <a:pt x="1054" y="709"/>
                    <a:pt x="1052" y="706"/>
                  </a:cubicBezTo>
                  <a:cubicBezTo>
                    <a:pt x="1052" y="706"/>
                    <a:pt x="1052" y="706"/>
                    <a:pt x="1052" y="706"/>
                  </a:cubicBezTo>
                  <a:cubicBezTo>
                    <a:pt x="1051" y="704"/>
                    <a:pt x="1050" y="702"/>
                    <a:pt x="1049" y="700"/>
                  </a:cubicBezTo>
                  <a:cubicBezTo>
                    <a:pt x="1049" y="700"/>
                    <a:pt x="1049" y="700"/>
                    <a:pt x="1049" y="700"/>
                  </a:cubicBezTo>
                  <a:cubicBezTo>
                    <a:pt x="1048" y="699"/>
                    <a:pt x="1047" y="697"/>
                    <a:pt x="1046" y="695"/>
                  </a:cubicBezTo>
                  <a:cubicBezTo>
                    <a:pt x="1046" y="695"/>
                    <a:pt x="1046" y="695"/>
                    <a:pt x="1046" y="695"/>
                  </a:cubicBezTo>
                  <a:cubicBezTo>
                    <a:pt x="1045" y="693"/>
                    <a:pt x="1044" y="691"/>
                    <a:pt x="1043" y="690"/>
                  </a:cubicBezTo>
                  <a:cubicBezTo>
                    <a:pt x="1043" y="690"/>
                    <a:pt x="1043" y="690"/>
                    <a:pt x="1043" y="690"/>
                  </a:cubicBezTo>
                  <a:cubicBezTo>
                    <a:pt x="1041" y="688"/>
                    <a:pt x="1040" y="686"/>
                    <a:pt x="1039" y="685"/>
                  </a:cubicBezTo>
                  <a:cubicBezTo>
                    <a:pt x="1039" y="685"/>
                    <a:pt x="1039" y="685"/>
                    <a:pt x="1039" y="685"/>
                  </a:cubicBezTo>
                  <a:cubicBezTo>
                    <a:pt x="1038" y="683"/>
                    <a:pt x="1037" y="681"/>
                    <a:pt x="1035" y="679"/>
                  </a:cubicBezTo>
                  <a:cubicBezTo>
                    <a:pt x="1035" y="679"/>
                    <a:pt x="1035" y="679"/>
                    <a:pt x="1035" y="679"/>
                  </a:cubicBezTo>
                  <a:cubicBezTo>
                    <a:pt x="1034" y="678"/>
                    <a:pt x="1033" y="676"/>
                    <a:pt x="1031" y="675"/>
                  </a:cubicBezTo>
                  <a:cubicBezTo>
                    <a:pt x="1031" y="675"/>
                    <a:pt x="1031" y="675"/>
                    <a:pt x="1031" y="675"/>
                  </a:cubicBezTo>
                  <a:cubicBezTo>
                    <a:pt x="1030" y="673"/>
                    <a:pt x="1029" y="671"/>
                    <a:pt x="1028" y="670"/>
                  </a:cubicBezTo>
                  <a:cubicBezTo>
                    <a:pt x="1028" y="670"/>
                    <a:pt x="1028" y="670"/>
                    <a:pt x="1028" y="670"/>
                  </a:cubicBezTo>
                  <a:cubicBezTo>
                    <a:pt x="1026" y="668"/>
                    <a:pt x="1025" y="666"/>
                    <a:pt x="1023" y="665"/>
                  </a:cubicBezTo>
                  <a:cubicBezTo>
                    <a:pt x="1023" y="665"/>
                    <a:pt x="1023" y="665"/>
                    <a:pt x="1023" y="665"/>
                  </a:cubicBezTo>
                  <a:cubicBezTo>
                    <a:pt x="1022" y="663"/>
                    <a:pt x="1021" y="662"/>
                    <a:pt x="1019" y="660"/>
                  </a:cubicBezTo>
                  <a:cubicBezTo>
                    <a:pt x="1019" y="660"/>
                    <a:pt x="1019" y="660"/>
                    <a:pt x="1019" y="660"/>
                  </a:cubicBezTo>
                  <a:cubicBezTo>
                    <a:pt x="1018" y="658"/>
                    <a:pt x="1016" y="657"/>
                    <a:pt x="1015" y="655"/>
                  </a:cubicBezTo>
                  <a:cubicBezTo>
                    <a:pt x="1015" y="655"/>
                    <a:pt x="1015" y="655"/>
                    <a:pt x="1015" y="655"/>
                  </a:cubicBezTo>
                  <a:cubicBezTo>
                    <a:pt x="1013" y="654"/>
                    <a:pt x="1012" y="652"/>
                    <a:pt x="1010" y="651"/>
                  </a:cubicBezTo>
                  <a:cubicBezTo>
                    <a:pt x="1010" y="651"/>
                    <a:pt x="1010" y="651"/>
                    <a:pt x="1010" y="651"/>
                  </a:cubicBezTo>
                  <a:cubicBezTo>
                    <a:pt x="1010" y="650"/>
                    <a:pt x="1010" y="650"/>
                    <a:pt x="1010" y="650"/>
                  </a:cubicBezTo>
                  <a:cubicBezTo>
                    <a:pt x="1009" y="649"/>
                    <a:pt x="1008" y="648"/>
                    <a:pt x="1008" y="648"/>
                  </a:cubicBezTo>
                  <a:cubicBezTo>
                    <a:pt x="1007" y="647"/>
                    <a:pt x="1006" y="646"/>
                    <a:pt x="1005" y="646"/>
                  </a:cubicBezTo>
                  <a:cubicBezTo>
                    <a:pt x="1005" y="646"/>
                    <a:pt x="1005" y="646"/>
                    <a:pt x="1005" y="646"/>
                  </a:cubicBezTo>
                  <a:cubicBezTo>
                    <a:pt x="937" y="581"/>
                    <a:pt x="863" y="578"/>
                    <a:pt x="782" y="547"/>
                  </a:cubicBezTo>
                  <a:cubicBezTo>
                    <a:pt x="737" y="529"/>
                    <a:pt x="690" y="502"/>
                    <a:pt x="640" y="453"/>
                  </a:cubicBezTo>
                  <a:cubicBezTo>
                    <a:pt x="593" y="404"/>
                    <a:pt x="566" y="358"/>
                    <a:pt x="548" y="314"/>
                  </a:cubicBezTo>
                  <a:cubicBezTo>
                    <a:pt x="518" y="235"/>
                    <a:pt x="515" y="162"/>
                    <a:pt x="454" y="95"/>
                  </a:cubicBezTo>
                  <a:cubicBezTo>
                    <a:pt x="453" y="94"/>
                    <a:pt x="452" y="93"/>
                    <a:pt x="451" y="92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48" y="88"/>
                    <a:pt x="446" y="86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3" y="83"/>
                    <a:pt x="441" y="81"/>
                    <a:pt x="439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8" y="78"/>
                    <a:pt x="436" y="77"/>
                    <a:pt x="435" y="75"/>
                  </a:cubicBezTo>
                  <a:cubicBezTo>
                    <a:pt x="435" y="75"/>
                    <a:pt x="435" y="75"/>
                    <a:pt x="435" y="75"/>
                  </a:cubicBezTo>
                  <a:cubicBezTo>
                    <a:pt x="433" y="74"/>
                    <a:pt x="432" y="73"/>
                    <a:pt x="430" y="71"/>
                  </a:cubicBezTo>
                  <a:cubicBezTo>
                    <a:pt x="430" y="71"/>
                    <a:pt x="430" y="71"/>
                    <a:pt x="430" y="71"/>
                  </a:cubicBezTo>
                  <a:cubicBezTo>
                    <a:pt x="428" y="70"/>
                    <a:pt x="427" y="68"/>
                    <a:pt x="425" y="67"/>
                  </a:cubicBezTo>
                  <a:cubicBezTo>
                    <a:pt x="425" y="67"/>
                    <a:pt x="425" y="67"/>
                    <a:pt x="425" y="67"/>
                  </a:cubicBezTo>
                  <a:cubicBezTo>
                    <a:pt x="423" y="66"/>
                    <a:pt x="422" y="64"/>
                    <a:pt x="420" y="63"/>
                  </a:cubicBezTo>
                  <a:cubicBezTo>
                    <a:pt x="420" y="63"/>
                    <a:pt x="420" y="63"/>
                    <a:pt x="420" y="63"/>
                  </a:cubicBezTo>
                  <a:cubicBezTo>
                    <a:pt x="419" y="62"/>
                    <a:pt x="417" y="61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8"/>
                    <a:pt x="412" y="57"/>
                    <a:pt x="410" y="56"/>
                  </a:cubicBezTo>
                  <a:cubicBezTo>
                    <a:pt x="410" y="56"/>
                    <a:pt x="410" y="56"/>
                    <a:pt x="410" y="56"/>
                  </a:cubicBezTo>
                  <a:cubicBezTo>
                    <a:pt x="408" y="55"/>
                    <a:pt x="407" y="53"/>
                    <a:pt x="405" y="52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3" y="51"/>
                    <a:pt x="401" y="50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398" y="48"/>
                    <a:pt x="396" y="47"/>
                    <a:pt x="394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1" y="43"/>
                    <a:pt x="389" y="42"/>
                  </a:cubicBezTo>
                  <a:cubicBezTo>
                    <a:pt x="389" y="42"/>
                    <a:pt x="389" y="42"/>
                    <a:pt x="389" y="42"/>
                  </a:cubicBezTo>
                  <a:cubicBezTo>
                    <a:pt x="385" y="40"/>
                    <a:pt x="382" y="38"/>
                    <a:pt x="378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05" y="0"/>
                    <a:pt x="216" y="0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36" y="44"/>
                    <a:pt x="131" y="48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4" y="52"/>
                    <a:pt x="122" y="53"/>
                    <a:pt x="120" y="55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9" y="56"/>
                    <a:pt x="117" y="57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2" y="61"/>
                    <a:pt x="108" y="64"/>
                    <a:pt x="105" y="66"/>
                  </a:cubicBezTo>
                  <a:cubicBezTo>
                    <a:pt x="105" y="66"/>
                    <a:pt x="105" y="66"/>
                    <a:pt x="105" y="66"/>
                  </a:cubicBezTo>
                  <a:cubicBezTo>
                    <a:pt x="103" y="68"/>
                    <a:pt x="101" y="69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96" y="73"/>
                    <a:pt x="93" y="76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8" y="81"/>
                    <a:pt x="87" y="83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3" y="86"/>
                    <a:pt x="82" y="87"/>
                    <a:pt x="8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7" y="92"/>
                    <a:pt x="74" y="96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0" y="101"/>
                    <a:pt x="69" y="102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4" y="107"/>
                    <a:pt x="62" y="111"/>
                    <a:pt x="59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6"/>
                    <a:pt x="57" y="118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1"/>
                    <a:pt x="53" y="123"/>
                    <a:pt x="52" y="12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8" y="130"/>
                    <a:pt x="45" y="136"/>
                    <a:pt x="4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1" y="215"/>
                    <a:pt x="0" y="304"/>
                    <a:pt x="37" y="377"/>
                  </a:cubicBezTo>
                  <a:cubicBezTo>
                    <a:pt x="37" y="377"/>
                    <a:pt x="37" y="377"/>
                    <a:pt x="37" y="377"/>
                  </a:cubicBezTo>
                  <a:cubicBezTo>
                    <a:pt x="39" y="381"/>
                    <a:pt x="41" y="385"/>
                    <a:pt x="43" y="388"/>
                  </a:cubicBezTo>
                  <a:cubicBezTo>
                    <a:pt x="43" y="388"/>
                    <a:pt x="43" y="388"/>
                    <a:pt x="43" y="388"/>
                  </a:cubicBezTo>
                  <a:cubicBezTo>
                    <a:pt x="44" y="390"/>
                    <a:pt x="45" y="392"/>
                    <a:pt x="46" y="393"/>
                  </a:cubicBezTo>
                  <a:cubicBezTo>
                    <a:pt x="46" y="393"/>
                    <a:pt x="46" y="393"/>
                    <a:pt x="46" y="393"/>
                  </a:cubicBezTo>
                  <a:cubicBezTo>
                    <a:pt x="47" y="395"/>
                    <a:pt x="48" y="397"/>
                    <a:pt x="50" y="399"/>
                  </a:cubicBezTo>
                  <a:cubicBezTo>
                    <a:pt x="50" y="399"/>
                    <a:pt x="50" y="399"/>
                    <a:pt x="50" y="399"/>
                  </a:cubicBezTo>
                  <a:cubicBezTo>
                    <a:pt x="51" y="401"/>
                    <a:pt x="52" y="402"/>
                    <a:pt x="53" y="404"/>
                  </a:cubicBezTo>
                  <a:cubicBezTo>
                    <a:pt x="53" y="404"/>
                    <a:pt x="53" y="404"/>
                    <a:pt x="53" y="404"/>
                  </a:cubicBezTo>
                  <a:cubicBezTo>
                    <a:pt x="54" y="406"/>
                    <a:pt x="55" y="408"/>
                    <a:pt x="56" y="409"/>
                  </a:cubicBezTo>
                  <a:cubicBezTo>
                    <a:pt x="56" y="409"/>
                    <a:pt x="56" y="409"/>
                    <a:pt x="56" y="409"/>
                  </a:cubicBezTo>
                  <a:cubicBezTo>
                    <a:pt x="58" y="411"/>
                    <a:pt x="59" y="413"/>
                    <a:pt x="60" y="414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1" y="416"/>
                    <a:pt x="63" y="418"/>
                    <a:pt x="64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21"/>
                    <a:pt x="67" y="423"/>
                    <a:pt x="68" y="424"/>
                  </a:cubicBezTo>
                  <a:cubicBezTo>
                    <a:pt x="68" y="424"/>
                    <a:pt x="68" y="424"/>
                    <a:pt x="68" y="424"/>
                  </a:cubicBezTo>
                  <a:cubicBezTo>
                    <a:pt x="69" y="426"/>
                    <a:pt x="71" y="428"/>
                    <a:pt x="72" y="429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3" y="431"/>
                    <a:pt x="75" y="432"/>
                    <a:pt x="76" y="434"/>
                  </a:cubicBezTo>
                  <a:cubicBezTo>
                    <a:pt x="76" y="434"/>
                    <a:pt x="76" y="434"/>
                    <a:pt x="76" y="434"/>
                  </a:cubicBezTo>
                  <a:cubicBezTo>
                    <a:pt x="78" y="436"/>
                    <a:pt x="79" y="437"/>
                    <a:pt x="80" y="439"/>
                  </a:cubicBezTo>
                  <a:cubicBezTo>
                    <a:pt x="80" y="439"/>
                    <a:pt x="80" y="439"/>
                    <a:pt x="80" y="439"/>
                  </a:cubicBezTo>
                  <a:cubicBezTo>
                    <a:pt x="82" y="440"/>
                    <a:pt x="83" y="442"/>
                    <a:pt x="85" y="443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7" y="445"/>
                    <a:pt x="89" y="447"/>
                    <a:pt x="91" y="449"/>
                  </a:cubicBezTo>
                  <a:cubicBezTo>
                    <a:pt x="91" y="449"/>
                    <a:pt x="92" y="450"/>
                    <a:pt x="92" y="450"/>
                  </a:cubicBezTo>
                  <a:cubicBezTo>
                    <a:pt x="94" y="452"/>
                    <a:pt x="95" y="453"/>
                    <a:pt x="96" y="454"/>
                  </a:cubicBezTo>
                  <a:cubicBezTo>
                    <a:pt x="163" y="514"/>
                    <a:pt x="236" y="517"/>
                    <a:pt x="315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24">
              <a:extLst>
                <a:ext uri="{FF2B5EF4-FFF2-40B4-BE49-F238E27FC236}">
                  <a16:creationId xmlns:a16="http://schemas.microsoft.com/office/drawing/2014/main" id="{7E951BFD-6D34-44E6-86B4-6B1FF7F88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238" y="1951038"/>
              <a:ext cx="611188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25">
              <a:extLst>
                <a:ext uri="{FF2B5EF4-FFF2-40B4-BE49-F238E27FC236}">
                  <a16:creationId xmlns:a16="http://schemas.microsoft.com/office/drawing/2014/main" id="{64301700-F240-4BC9-990A-DFC06C80C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2735263"/>
              <a:ext cx="611188" cy="6127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Shape 2554">
              <a:extLst>
                <a:ext uri="{FF2B5EF4-FFF2-40B4-BE49-F238E27FC236}">
                  <a16:creationId xmlns:a16="http://schemas.microsoft.com/office/drawing/2014/main" id="{BD891B67-92C9-48B8-9290-0A3E79EA6740}"/>
                </a:ext>
              </a:extLst>
            </p:cNvPr>
            <p:cNvSpPr/>
            <p:nvPr/>
          </p:nvSpPr>
          <p:spPr>
            <a:xfrm>
              <a:off x="6511168" y="2116174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Shape 2543">
              <a:extLst>
                <a:ext uri="{FF2B5EF4-FFF2-40B4-BE49-F238E27FC236}">
                  <a16:creationId xmlns:a16="http://schemas.microsoft.com/office/drawing/2014/main" id="{3DF30522-459B-4AB5-9C35-8A78AEC9CEC1}"/>
                </a:ext>
              </a:extLst>
            </p:cNvPr>
            <p:cNvSpPr/>
            <p:nvPr/>
          </p:nvSpPr>
          <p:spPr>
            <a:xfrm>
              <a:off x="7298568" y="290349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6" name="Group 34">
            <a:extLst>
              <a:ext uri="{FF2B5EF4-FFF2-40B4-BE49-F238E27FC236}">
                <a16:creationId xmlns:a16="http://schemas.microsoft.com/office/drawing/2014/main" id="{5AD5DF40-DA47-4978-BF71-D3D9A37F6732}"/>
              </a:ext>
            </a:extLst>
          </p:cNvPr>
          <p:cNvGrpSpPr/>
          <p:nvPr/>
        </p:nvGrpSpPr>
        <p:grpSpPr>
          <a:xfrm>
            <a:off x="4877483" y="3231103"/>
            <a:ext cx="2223113" cy="1408701"/>
            <a:chOff x="5309971" y="3231103"/>
            <a:chExt cx="1835722" cy="1163226"/>
          </a:xfrm>
        </p:grpSpPr>
        <p:sp>
          <p:nvSpPr>
            <p:cNvPr id="167" name="Text Placeholder 33">
              <a:extLst>
                <a:ext uri="{FF2B5EF4-FFF2-40B4-BE49-F238E27FC236}">
                  <a16:creationId xmlns:a16="http://schemas.microsoft.com/office/drawing/2014/main" id="{9A9E8387-3121-49E5-A623-00CBCDD53A9E}"/>
                </a:ext>
              </a:extLst>
            </p:cNvPr>
            <p:cNvSpPr txBox="1">
              <a:spLocks/>
            </p:cNvSpPr>
            <p:nvPr/>
          </p:nvSpPr>
          <p:spPr>
            <a:xfrm>
              <a:off x="5974520" y="3347849"/>
              <a:ext cx="1171173" cy="104648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Miedo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al Cambio, por </a:t>
              </a: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el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impacto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que </a:t>
              </a: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implica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(</a:t>
              </a: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riesgos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técnicos</a:t>
              </a:r>
              <a:r>
                <a:rPr lang="en-US" sz="14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)</a:t>
              </a:r>
            </a:p>
          </p:txBody>
        </p:sp>
        <p:sp>
          <p:nvSpPr>
            <p:cNvPr id="168" name="Oval 36">
              <a:extLst>
                <a:ext uri="{FF2B5EF4-FFF2-40B4-BE49-F238E27FC236}">
                  <a16:creationId xmlns:a16="http://schemas.microsoft.com/office/drawing/2014/main" id="{B873494C-2072-4F5E-A55C-691E8565BE0D}"/>
                </a:ext>
              </a:extLst>
            </p:cNvPr>
            <p:cNvSpPr/>
            <p:nvPr/>
          </p:nvSpPr>
          <p:spPr>
            <a:xfrm>
              <a:off x="5309971" y="3231103"/>
              <a:ext cx="548640" cy="548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9" name="Shape 2540">
              <a:extLst>
                <a:ext uri="{FF2B5EF4-FFF2-40B4-BE49-F238E27FC236}">
                  <a16:creationId xmlns:a16="http://schemas.microsoft.com/office/drawing/2014/main" id="{F30A9932-D108-460E-B0CC-032EDC7EF62B}"/>
                </a:ext>
              </a:extLst>
            </p:cNvPr>
            <p:cNvSpPr/>
            <p:nvPr/>
          </p:nvSpPr>
          <p:spPr>
            <a:xfrm>
              <a:off x="5439133" y="336155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0" name="Group 38">
            <a:extLst>
              <a:ext uri="{FF2B5EF4-FFF2-40B4-BE49-F238E27FC236}">
                <a16:creationId xmlns:a16="http://schemas.microsoft.com/office/drawing/2014/main" id="{8926A859-BACA-4537-BF02-B72F51B759D4}"/>
              </a:ext>
            </a:extLst>
          </p:cNvPr>
          <p:cNvGrpSpPr/>
          <p:nvPr/>
        </p:nvGrpSpPr>
        <p:grpSpPr>
          <a:xfrm>
            <a:off x="579978" y="2097584"/>
            <a:ext cx="2565720" cy="1027654"/>
            <a:chOff x="2194602" y="2009322"/>
            <a:chExt cx="2565720" cy="1027654"/>
          </a:xfrm>
        </p:grpSpPr>
        <p:sp>
          <p:nvSpPr>
            <p:cNvPr id="171" name="Rectangle 39">
              <a:extLst>
                <a:ext uri="{FF2B5EF4-FFF2-40B4-BE49-F238E27FC236}">
                  <a16:creationId xmlns:a16="http://schemas.microsoft.com/office/drawing/2014/main" id="{F7F4B0C5-8A5B-4D24-B24B-5B83167E4C58}"/>
                </a:ext>
              </a:extLst>
            </p:cNvPr>
            <p:cNvSpPr/>
            <p:nvPr/>
          </p:nvSpPr>
          <p:spPr>
            <a:xfrm>
              <a:off x="2540742" y="2009322"/>
              <a:ext cx="2219580" cy="1027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Columna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multi-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propósito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asegurar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que la data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utilizada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la “forma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correcta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”</a:t>
              </a:r>
            </a:p>
          </p:txBody>
        </p:sp>
        <p:sp>
          <p:nvSpPr>
            <p:cNvPr id="172" name="Shape 2778">
              <a:extLst>
                <a:ext uri="{FF2B5EF4-FFF2-40B4-BE49-F238E27FC236}">
                  <a16:creationId xmlns:a16="http://schemas.microsoft.com/office/drawing/2014/main" id="{3AC881DD-F76C-43D7-B60F-3AD69F51C7D7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3" name="Group 41">
            <a:extLst>
              <a:ext uri="{FF2B5EF4-FFF2-40B4-BE49-F238E27FC236}">
                <a16:creationId xmlns:a16="http://schemas.microsoft.com/office/drawing/2014/main" id="{E2D204BB-7178-4501-A1CC-2F5277B48D40}"/>
              </a:ext>
            </a:extLst>
          </p:cNvPr>
          <p:cNvGrpSpPr/>
          <p:nvPr/>
        </p:nvGrpSpPr>
        <p:grpSpPr>
          <a:xfrm>
            <a:off x="573590" y="4903932"/>
            <a:ext cx="2709665" cy="787588"/>
            <a:chOff x="4129724" y="2015877"/>
            <a:chExt cx="2709665" cy="787588"/>
          </a:xfrm>
        </p:grpSpPr>
        <p:sp>
          <p:nvSpPr>
            <p:cNvPr id="174" name="Rectangle 42">
              <a:extLst>
                <a:ext uri="{FF2B5EF4-FFF2-40B4-BE49-F238E27FC236}">
                  <a16:creationId xmlns:a16="http://schemas.microsoft.com/office/drawing/2014/main" id="{29DA7E30-7696-4013-946E-AA3364A9CC16}"/>
                </a:ext>
              </a:extLst>
            </p:cNvPr>
            <p:cNvSpPr/>
            <p:nvPr/>
          </p:nvSpPr>
          <p:spPr>
            <a:xfrm>
              <a:off x="4477137" y="2015877"/>
              <a:ext cx="2362252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Data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Redundante</a:t>
              </a:r>
              <a:r>
                <a:rPr lang="en-US" sz="1200" dirty="0">
                  <a:latin typeface="Source Sans Pro Light" panose="020B0403030403020204" pitchFamily="34" charset="0"/>
                </a:rPr>
                <a:t>: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almacenado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en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varios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lugares</a:t>
              </a:r>
              <a:r>
                <a:rPr lang="en-US" sz="1200" dirty="0">
                  <a:latin typeface="Source Sans Pro Light" panose="020B0403030403020204" pitchFamily="34" charset="0"/>
                </a:rPr>
                <a:t>,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riesgo</a:t>
              </a:r>
              <a:r>
                <a:rPr lang="en-US" sz="1200" dirty="0">
                  <a:latin typeface="Source Sans Pro Light" panose="020B0403030403020204" pitchFamily="34" charset="0"/>
                </a:rPr>
                <a:t> 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inconsistencia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alta.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5" name="Shape 2748">
              <a:extLst>
                <a:ext uri="{FF2B5EF4-FFF2-40B4-BE49-F238E27FC236}">
                  <a16:creationId xmlns:a16="http://schemas.microsoft.com/office/drawing/2014/main" id="{99C60403-6459-4669-8388-855A01FE8E4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6" name="Group 44">
            <a:extLst>
              <a:ext uri="{FF2B5EF4-FFF2-40B4-BE49-F238E27FC236}">
                <a16:creationId xmlns:a16="http://schemas.microsoft.com/office/drawing/2014/main" id="{B511F231-A8B1-44BD-ABA5-7523BC71440F}"/>
              </a:ext>
            </a:extLst>
          </p:cNvPr>
          <p:cNvGrpSpPr/>
          <p:nvPr/>
        </p:nvGrpSpPr>
        <p:grpSpPr>
          <a:xfrm>
            <a:off x="586240" y="3492633"/>
            <a:ext cx="2606149" cy="787588"/>
            <a:chOff x="6064846" y="2015877"/>
            <a:chExt cx="2606149" cy="787588"/>
          </a:xfrm>
        </p:grpSpPr>
        <p:sp>
          <p:nvSpPr>
            <p:cNvPr id="177" name="Rectangle 45">
              <a:extLst>
                <a:ext uri="{FF2B5EF4-FFF2-40B4-BE49-F238E27FC236}">
                  <a16:creationId xmlns:a16="http://schemas.microsoft.com/office/drawing/2014/main" id="{9C95B577-14BC-4F3E-B5E2-F09763B7785F}"/>
                </a:ext>
              </a:extLst>
            </p:cNvPr>
            <p:cNvSpPr/>
            <p:nvPr/>
          </p:nvSpPr>
          <p:spPr>
            <a:xfrm>
              <a:off x="6413532" y="2015877"/>
              <a:ext cx="2257463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Tabla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multi-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propósito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almacena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varios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tipos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entidades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  <p:sp>
          <p:nvSpPr>
            <p:cNvPr id="178" name="Shape 2774">
              <a:extLst>
                <a:ext uri="{FF2B5EF4-FFF2-40B4-BE49-F238E27FC236}">
                  <a16:creationId xmlns:a16="http://schemas.microsoft.com/office/drawing/2014/main" id="{99A7DE29-F1A8-4D67-9293-C8262291C05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2" name="Group 50">
            <a:extLst>
              <a:ext uri="{FF2B5EF4-FFF2-40B4-BE49-F238E27FC236}">
                <a16:creationId xmlns:a16="http://schemas.microsoft.com/office/drawing/2014/main" id="{2C74A316-DA20-4767-9E6C-A1E1F65ABDE6}"/>
              </a:ext>
            </a:extLst>
          </p:cNvPr>
          <p:cNvGrpSpPr/>
          <p:nvPr/>
        </p:nvGrpSpPr>
        <p:grpSpPr>
          <a:xfrm>
            <a:off x="9157284" y="1877690"/>
            <a:ext cx="2851829" cy="787588"/>
            <a:chOff x="3162162" y="5455402"/>
            <a:chExt cx="2352374" cy="787588"/>
          </a:xfrm>
        </p:grpSpPr>
        <p:sp>
          <p:nvSpPr>
            <p:cNvPr id="183" name="Rectangle 51">
              <a:extLst>
                <a:ext uri="{FF2B5EF4-FFF2-40B4-BE49-F238E27FC236}">
                  <a16:creationId xmlns:a16="http://schemas.microsoft.com/office/drawing/2014/main" id="{9A3B84E5-2181-418F-A56A-664F6F8888E8}"/>
                </a:ext>
              </a:extLst>
            </p:cNvPr>
            <p:cNvSpPr/>
            <p:nvPr/>
          </p:nvSpPr>
          <p:spPr>
            <a:xfrm>
              <a:off x="3534388" y="5455402"/>
              <a:ext cx="1980148" cy="787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err="1">
                  <a:latin typeface="Source Sans Pro Light" panose="020B0403030403020204" pitchFamily="34" charset="0"/>
                </a:rPr>
                <a:t>Tablas</a:t>
              </a:r>
              <a:r>
                <a:rPr lang="en-US" sz="1200" dirty="0">
                  <a:latin typeface="Source Sans Pro Light" panose="020B0403030403020204" pitchFamily="34" charset="0"/>
                </a:rPr>
                <a:t> con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muchas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columnas</a:t>
              </a:r>
              <a:r>
                <a:rPr lang="en-US" sz="1200" dirty="0">
                  <a:latin typeface="Source Sans Pro Light" panose="020B0403030403020204" pitchFamily="34" charset="0"/>
                </a:rPr>
                <a:t>: genera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alta</a:t>
              </a:r>
              <a:r>
                <a:rPr lang="en-US" sz="1200" dirty="0">
                  <a:latin typeface="Source Sans Pro Light" panose="020B0403030403020204" pitchFamily="34" charset="0"/>
                </a:rPr>
                <a:t> cohesion (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normalizar</a:t>
              </a:r>
              <a:r>
                <a:rPr lang="en-US" sz="1200" dirty="0">
                  <a:latin typeface="Source Sans Pro Light" panose="020B0403030403020204" pitchFamily="34" charset="0"/>
                </a:rPr>
                <a:t>)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4" name="Shape 2554">
              <a:extLst>
                <a:ext uri="{FF2B5EF4-FFF2-40B4-BE49-F238E27FC236}">
                  <a16:creationId xmlns:a16="http://schemas.microsoft.com/office/drawing/2014/main" id="{BCADB5E5-2912-43C8-9730-B47039CA1C5D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5" name="Group 54">
            <a:extLst>
              <a:ext uri="{FF2B5EF4-FFF2-40B4-BE49-F238E27FC236}">
                <a16:creationId xmlns:a16="http://schemas.microsoft.com/office/drawing/2014/main" id="{34BC40C0-6BA8-482C-92A4-362829737DD9}"/>
              </a:ext>
            </a:extLst>
          </p:cNvPr>
          <p:cNvGrpSpPr/>
          <p:nvPr/>
        </p:nvGrpSpPr>
        <p:grpSpPr>
          <a:xfrm>
            <a:off x="9157284" y="3303717"/>
            <a:ext cx="2650202" cy="547522"/>
            <a:chOff x="5107857" y="5455401"/>
            <a:chExt cx="2650202" cy="547522"/>
          </a:xfrm>
        </p:grpSpPr>
        <p:sp>
          <p:nvSpPr>
            <p:cNvPr id="186" name="Rectangle 55">
              <a:extLst>
                <a:ext uri="{FF2B5EF4-FFF2-40B4-BE49-F238E27FC236}">
                  <a16:creationId xmlns:a16="http://schemas.microsoft.com/office/drawing/2014/main" id="{735C3207-487B-423F-A2DD-FB44863A6CA3}"/>
                </a:ext>
              </a:extLst>
            </p:cNvPr>
            <p:cNvSpPr/>
            <p:nvPr/>
          </p:nvSpPr>
          <p:spPr>
            <a:xfrm>
              <a:off x="5480082" y="5455401"/>
              <a:ext cx="2277977" cy="547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err="1">
                  <a:latin typeface="Source Sans Pro Light" panose="020B0403030403020204" pitchFamily="34" charset="0"/>
                </a:rPr>
                <a:t>Tablas</a:t>
              </a:r>
              <a:r>
                <a:rPr lang="en-US" sz="1200" dirty="0">
                  <a:latin typeface="Source Sans Pro Light" panose="020B0403030403020204" pitchFamily="34" charset="0"/>
                </a:rPr>
                <a:t> con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muchas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filas</a:t>
              </a:r>
              <a:r>
                <a:rPr lang="en-US" sz="1200" dirty="0">
                  <a:latin typeface="Source Sans Pro Light" panose="020B0403030403020204" pitchFamily="34" charset="0"/>
                </a:rPr>
                <a:t>: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problemas</a:t>
              </a:r>
              <a:r>
                <a:rPr lang="en-US" sz="1200" dirty="0">
                  <a:latin typeface="Source Sans Pro Light" panose="020B0403030403020204" pitchFamily="34" charset="0"/>
                </a:rPr>
                <a:t> 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rendimiento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7" name="Shape 2543">
              <a:extLst>
                <a:ext uri="{FF2B5EF4-FFF2-40B4-BE49-F238E27FC236}">
                  <a16:creationId xmlns:a16="http://schemas.microsoft.com/office/drawing/2014/main" id="{5B234E45-0B43-4023-B8EE-9DFE9A6A1AA3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8" name="Group 57">
            <a:extLst>
              <a:ext uri="{FF2B5EF4-FFF2-40B4-BE49-F238E27FC236}">
                <a16:creationId xmlns:a16="http://schemas.microsoft.com/office/drawing/2014/main" id="{BAA50754-1BE5-4D15-AC90-57F9C9605D33}"/>
              </a:ext>
            </a:extLst>
          </p:cNvPr>
          <p:cNvGrpSpPr/>
          <p:nvPr/>
        </p:nvGrpSpPr>
        <p:grpSpPr>
          <a:xfrm>
            <a:off x="9157284" y="4807097"/>
            <a:ext cx="2461126" cy="547522"/>
            <a:chOff x="7032405" y="5458654"/>
            <a:chExt cx="2461126" cy="547522"/>
          </a:xfrm>
        </p:grpSpPr>
        <p:sp>
          <p:nvSpPr>
            <p:cNvPr id="189" name="Rectangle 58">
              <a:extLst>
                <a:ext uri="{FF2B5EF4-FFF2-40B4-BE49-F238E27FC236}">
                  <a16:creationId xmlns:a16="http://schemas.microsoft.com/office/drawing/2014/main" id="{BCDCAB32-3F9D-40A5-87CE-76CB1F0C6E14}"/>
                </a:ext>
              </a:extLst>
            </p:cNvPr>
            <p:cNvSpPr/>
            <p:nvPr/>
          </p:nvSpPr>
          <p:spPr>
            <a:xfrm>
              <a:off x="7404631" y="5458654"/>
              <a:ext cx="2088900" cy="547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Columnas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“smart”: </a:t>
              </a:r>
              <a:r>
                <a:rPr lang="en-US" sz="120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compuestas</a:t>
              </a:r>
              <a:r>
                <a:rPr lang="en-US" sz="12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  <p:sp>
          <p:nvSpPr>
            <p:cNvPr id="190" name="Shape 2588">
              <a:extLst>
                <a:ext uri="{FF2B5EF4-FFF2-40B4-BE49-F238E27FC236}">
                  <a16:creationId xmlns:a16="http://schemas.microsoft.com/office/drawing/2014/main" id="{FAE1CDA8-6C15-4AA7-B721-6051CE06BFC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2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507366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CATEGORIAS DE REFACTORING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Group 3">
            <a:extLst>
              <a:ext uri="{FF2B5EF4-FFF2-40B4-BE49-F238E27FC236}">
                <a16:creationId xmlns:a16="http://schemas.microsoft.com/office/drawing/2014/main" id="{48AEF9C9-EFCB-4591-BEA4-3274B1F0C644}"/>
              </a:ext>
            </a:extLst>
          </p:cNvPr>
          <p:cNvGrpSpPr/>
          <p:nvPr/>
        </p:nvGrpSpPr>
        <p:grpSpPr>
          <a:xfrm>
            <a:off x="576472" y="4986294"/>
            <a:ext cx="1762638" cy="1125180"/>
            <a:chOff x="2194602" y="2009322"/>
            <a:chExt cx="1891033" cy="1207140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480717F0-DEF1-4A86-B224-087E53998814}"/>
                </a:ext>
              </a:extLst>
            </p:cNvPr>
            <p:cNvSpPr/>
            <p:nvPr/>
          </p:nvSpPr>
          <p:spPr>
            <a:xfrm>
              <a:off x="2540742" y="2009322"/>
              <a:ext cx="1544893" cy="1207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Estructural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Cambios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definición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tablas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/vistas (drop,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merced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rename, splits)</a:t>
              </a:r>
            </a:p>
          </p:txBody>
        </p:sp>
        <p:sp>
          <p:nvSpPr>
            <p:cNvPr id="49" name="Shape 2778">
              <a:extLst>
                <a:ext uri="{FF2B5EF4-FFF2-40B4-BE49-F238E27FC236}">
                  <a16:creationId xmlns:a16="http://schemas.microsoft.com/office/drawing/2014/main" id="{65507C9B-938F-473B-8B83-F25B23DB149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6">
            <a:extLst>
              <a:ext uri="{FF2B5EF4-FFF2-40B4-BE49-F238E27FC236}">
                <a16:creationId xmlns:a16="http://schemas.microsoft.com/office/drawing/2014/main" id="{522D2E9E-23C1-4D16-9424-F3356B3643C1}"/>
              </a:ext>
            </a:extLst>
          </p:cNvPr>
          <p:cNvGrpSpPr/>
          <p:nvPr/>
        </p:nvGrpSpPr>
        <p:grpSpPr>
          <a:xfrm>
            <a:off x="2397002" y="4988813"/>
            <a:ext cx="1763824" cy="1335237"/>
            <a:chOff x="4129724" y="2015877"/>
            <a:chExt cx="1892306" cy="1432498"/>
          </a:xfrm>
        </p:grpSpPr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7AE3B022-72A1-48E9-BDDB-727BF6B26BF8}"/>
                </a:ext>
              </a:extLst>
            </p:cNvPr>
            <p:cNvSpPr/>
            <p:nvPr/>
          </p:nvSpPr>
          <p:spPr>
            <a:xfrm>
              <a:off x="4477136" y="2015877"/>
              <a:ext cx="1544894" cy="143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>
                  <a:latin typeface="Source Sans Pro Light" panose="020B0403030403020204" pitchFamily="34" charset="0"/>
                </a:rPr>
                <a:t>Calidad de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Datos</a:t>
              </a:r>
              <a:r>
                <a:rPr lang="en-US" sz="1050" dirty="0">
                  <a:latin typeface="Source Sans Pro Light" panose="020B0403030403020204" pitchFamily="34" charset="0"/>
                </a:rPr>
                <a:t> –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Mejora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calidad</a:t>
              </a:r>
              <a:r>
                <a:rPr lang="en-US" sz="1050" dirty="0">
                  <a:latin typeface="Source Sans Pro Light" panose="020B0403030403020204" pitchFamily="34" charset="0"/>
                </a:rPr>
                <a:t> de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información</a:t>
              </a:r>
              <a:r>
                <a:rPr lang="en-US" sz="1050" dirty="0">
                  <a:latin typeface="Source Sans Pro Light" panose="020B0403030403020204" pitchFamily="34" charset="0"/>
                </a:rPr>
                <a:t> (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aplicar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estandares</a:t>
              </a:r>
              <a:r>
                <a:rPr lang="en-US" sz="1050" dirty="0">
                  <a:latin typeface="Source Sans Pro Light" panose="020B0403030403020204" pitchFamily="34" charset="0"/>
                </a:rPr>
                <a:t>, constraints, default value, non-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nullables</a:t>
              </a:r>
              <a:r>
                <a:rPr lang="en-US" sz="1050" dirty="0">
                  <a:latin typeface="Source Sans Pro Light" panose="020B0403030403020204" pitchFamily="34" charset="0"/>
                </a:rPr>
                <a:t>)</a:t>
              </a:r>
              <a:endParaRPr lang="en-US" sz="105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Shape 2748">
              <a:extLst>
                <a:ext uri="{FF2B5EF4-FFF2-40B4-BE49-F238E27FC236}">
                  <a16:creationId xmlns:a16="http://schemas.microsoft.com/office/drawing/2014/main" id="{FC612906-763A-47B4-BBCA-E3784D99B48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9">
            <a:extLst>
              <a:ext uri="{FF2B5EF4-FFF2-40B4-BE49-F238E27FC236}">
                <a16:creationId xmlns:a16="http://schemas.microsoft.com/office/drawing/2014/main" id="{318A7FB8-3465-4EE0-8A7B-BCA87237E1F3}"/>
              </a:ext>
            </a:extLst>
          </p:cNvPr>
          <p:cNvGrpSpPr/>
          <p:nvPr/>
        </p:nvGrpSpPr>
        <p:grpSpPr>
          <a:xfrm>
            <a:off x="4218718" y="4988811"/>
            <a:ext cx="1765011" cy="1335237"/>
            <a:chOff x="6064846" y="2015877"/>
            <a:chExt cx="1893579" cy="1432498"/>
          </a:xfrm>
        </p:grpSpPr>
        <p:sp>
          <p:nvSpPr>
            <p:cNvPr id="56" name="Rectangle 10">
              <a:extLst>
                <a:ext uri="{FF2B5EF4-FFF2-40B4-BE49-F238E27FC236}">
                  <a16:creationId xmlns:a16="http://schemas.microsoft.com/office/drawing/2014/main" id="{B6FCCBD6-4A15-4768-A3FA-900E9F8CEA1B}"/>
                </a:ext>
              </a:extLst>
            </p:cNvPr>
            <p:cNvSpPr/>
            <p:nvPr/>
          </p:nvSpPr>
          <p:spPr>
            <a:xfrm>
              <a:off x="6413532" y="2015877"/>
              <a:ext cx="1544893" cy="143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 err="1">
                  <a:latin typeface="Source Sans Pro Light" panose="020B0403030403020204" pitchFamily="34" charset="0"/>
                </a:rPr>
                <a:t>Integridad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Refencial</a:t>
              </a:r>
              <a:r>
                <a:rPr lang="en-US" sz="1050" dirty="0">
                  <a:latin typeface="Source Sans Pro Light" panose="020B0403030403020204" pitchFamily="34" charset="0"/>
                </a:rPr>
                <a:t> –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Asegura</a:t>
              </a:r>
              <a:r>
                <a:rPr lang="en-US" sz="1050" dirty="0">
                  <a:latin typeface="Source Sans Pro Light" panose="020B0403030403020204" pitchFamily="34" charset="0"/>
                </a:rPr>
                <a:t> la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refencia</a:t>
              </a:r>
              <a:r>
                <a:rPr lang="en-US" sz="1050" dirty="0">
                  <a:latin typeface="Source Sans Pro Light" panose="020B0403030403020204" pitchFamily="34" charset="0"/>
                </a:rPr>
                <a:t> de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registros</a:t>
              </a:r>
              <a:r>
                <a:rPr lang="en-US" sz="1050" dirty="0">
                  <a:latin typeface="Source Sans Pro Light" panose="020B0403030403020204" pitchFamily="34" charset="0"/>
                </a:rPr>
                <a:t> con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otra</a:t>
              </a:r>
              <a:r>
                <a:rPr lang="en-US" sz="1050" dirty="0">
                  <a:latin typeface="Source Sans Pro Light" panose="020B0403030403020204" pitchFamily="34" charset="0"/>
                </a:rPr>
                <a:t> table (FK, triggers, cascade delete, soft – hard delete)</a:t>
              </a:r>
              <a:endParaRPr lang="en-US" sz="105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Shape 2774">
              <a:extLst>
                <a:ext uri="{FF2B5EF4-FFF2-40B4-BE49-F238E27FC236}">
                  <a16:creationId xmlns:a16="http://schemas.microsoft.com/office/drawing/2014/main" id="{5DDF778B-84D0-47A4-B67B-79BB88F59A7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8" name="Group 12">
            <a:extLst>
              <a:ext uri="{FF2B5EF4-FFF2-40B4-BE49-F238E27FC236}">
                <a16:creationId xmlns:a16="http://schemas.microsoft.com/office/drawing/2014/main" id="{FCE59239-744C-4011-9E48-542476FAC53C}"/>
              </a:ext>
            </a:extLst>
          </p:cNvPr>
          <p:cNvGrpSpPr/>
          <p:nvPr/>
        </p:nvGrpSpPr>
        <p:grpSpPr>
          <a:xfrm>
            <a:off x="7925167" y="4986298"/>
            <a:ext cx="1763824" cy="1335237"/>
            <a:chOff x="8002514" y="2015877"/>
            <a:chExt cx="1892306" cy="1432498"/>
          </a:xfrm>
        </p:grpSpPr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1A652AC-0633-4699-BB51-352576D3EABB}"/>
                </a:ext>
              </a:extLst>
            </p:cNvPr>
            <p:cNvSpPr/>
            <p:nvPr/>
          </p:nvSpPr>
          <p:spPr>
            <a:xfrm>
              <a:off x="8349926" y="2015877"/>
              <a:ext cx="1544894" cy="143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 err="1">
                  <a:latin typeface="Source Sans Pro Light" panose="020B0403030403020204" pitchFamily="34" charset="0"/>
                </a:rPr>
                <a:t>Metodo</a:t>
              </a:r>
              <a:r>
                <a:rPr lang="en-US" sz="1050" dirty="0">
                  <a:latin typeface="Source Sans Pro Light" panose="020B0403030403020204" pitchFamily="34" charset="0"/>
                </a:rPr>
                <a:t>: Cambio al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metodo</a:t>
              </a:r>
              <a:r>
                <a:rPr lang="en-US" sz="1050" dirty="0">
                  <a:latin typeface="Source Sans Pro Light" panose="020B0403030403020204" pitchFamily="34" charset="0"/>
                </a:rPr>
                <a:t> que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mejora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su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calidad</a:t>
              </a:r>
              <a:r>
                <a:rPr lang="en-US" sz="1050" dirty="0"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sp</a:t>
              </a:r>
              <a:r>
                <a:rPr lang="en-US" sz="1050" dirty="0">
                  <a:latin typeface="Source Sans Pro Light" panose="020B0403030403020204" pitchFamily="34" charset="0"/>
                </a:rPr>
                <a:t>/function (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Parametros</a:t>
              </a:r>
              <a:r>
                <a:rPr lang="en-US" sz="1050" dirty="0">
                  <a:latin typeface="Source Sans Pro Light" panose="020B0403030403020204" pitchFamily="34" charset="0"/>
                </a:rPr>
                <a:t>,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metodos</a:t>
              </a:r>
              <a:r>
                <a:rPr lang="en-US" sz="1050" dirty="0">
                  <a:latin typeface="Source Sans Pro Light" panose="020B0403030403020204" pitchFamily="34" charset="0"/>
                </a:rPr>
                <a:t>,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reordenar</a:t>
              </a:r>
              <a:r>
                <a:rPr lang="en-US" sz="1050" dirty="0">
                  <a:latin typeface="Source Sans Pro Light" panose="020B0403030403020204" pitchFamily="34" charset="0"/>
                </a:rPr>
                <a:t>, refactor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interno</a:t>
              </a:r>
              <a:r>
                <a:rPr lang="en-US" sz="1050" dirty="0">
                  <a:latin typeface="Source Sans Pro Light" panose="020B0403030403020204" pitchFamily="34" charset="0"/>
                </a:rPr>
                <a:t>)</a:t>
              </a:r>
              <a:endParaRPr lang="en-US" sz="105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Shape 2784">
              <a:extLst>
                <a:ext uri="{FF2B5EF4-FFF2-40B4-BE49-F238E27FC236}">
                  <a16:creationId xmlns:a16="http://schemas.microsoft.com/office/drawing/2014/main" id="{A214ED62-4757-4C9F-B16A-008D0E3FB9A1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15">
            <a:extLst>
              <a:ext uri="{FF2B5EF4-FFF2-40B4-BE49-F238E27FC236}">
                <a16:creationId xmlns:a16="http://schemas.microsoft.com/office/drawing/2014/main" id="{FC19B597-6E09-4AFF-BF6B-1BAA4B255418}"/>
              </a:ext>
            </a:extLst>
          </p:cNvPr>
          <p:cNvGrpSpPr/>
          <p:nvPr/>
        </p:nvGrpSpPr>
        <p:grpSpPr>
          <a:xfrm>
            <a:off x="6041621" y="4989904"/>
            <a:ext cx="1825654" cy="1335237"/>
            <a:chOff x="5107857" y="5455401"/>
            <a:chExt cx="1958639" cy="1432498"/>
          </a:xfrm>
        </p:grpSpPr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4C779379-6BF2-4A5A-8AC1-ECF57C7E97E1}"/>
                </a:ext>
              </a:extLst>
            </p:cNvPr>
            <p:cNvSpPr/>
            <p:nvPr/>
          </p:nvSpPr>
          <p:spPr>
            <a:xfrm>
              <a:off x="5521603" y="5455401"/>
              <a:ext cx="1544893" cy="143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Arquitectural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cambio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que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mejora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 forma de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interactuar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con la BD (crud, </a:t>
              </a:r>
              <a:r>
                <a:rPr lang="en-US" sz="1050" dirty="0" err="1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encapsular</a:t>
              </a:r>
              <a:r>
                <a:rPr lang="en-US" sz="105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con vistas, indices, mirrors table)</a:t>
              </a:r>
            </a:p>
          </p:txBody>
        </p:sp>
        <p:sp>
          <p:nvSpPr>
            <p:cNvPr id="66" name="Shape 2543">
              <a:extLst>
                <a:ext uri="{FF2B5EF4-FFF2-40B4-BE49-F238E27FC236}">
                  <a16:creationId xmlns:a16="http://schemas.microsoft.com/office/drawing/2014/main" id="{1B8B9763-B66C-423E-BB73-F1DF46FDAE34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7" name="Group 18">
            <a:extLst>
              <a:ext uri="{FF2B5EF4-FFF2-40B4-BE49-F238E27FC236}">
                <a16:creationId xmlns:a16="http://schemas.microsoft.com/office/drawing/2014/main" id="{6230385F-DD9C-4C10-BAAB-174FEBC9D8CA}"/>
              </a:ext>
            </a:extLst>
          </p:cNvPr>
          <p:cNvGrpSpPr/>
          <p:nvPr/>
        </p:nvGrpSpPr>
        <p:grpSpPr>
          <a:xfrm>
            <a:off x="9746885" y="4989302"/>
            <a:ext cx="1872319" cy="1125180"/>
            <a:chOff x="8963722" y="5455401"/>
            <a:chExt cx="2008704" cy="1207141"/>
          </a:xfrm>
        </p:grpSpPr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2A94DEC4-F53F-424D-A7A9-A80D63CE1665}"/>
                </a:ext>
              </a:extLst>
            </p:cNvPr>
            <p:cNvSpPr/>
            <p:nvPr/>
          </p:nvSpPr>
          <p:spPr>
            <a:xfrm>
              <a:off x="9427533" y="5455401"/>
              <a:ext cx="1544893" cy="1207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 err="1">
                  <a:latin typeface="Source Sans Pro Light" panose="020B0403030403020204" pitchFamily="34" charset="0"/>
                </a:rPr>
                <a:t>Transformacion</a:t>
              </a:r>
              <a:r>
                <a:rPr lang="en-US" sz="1050" dirty="0">
                  <a:latin typeface="Source Sans Pro Light" panose="020B0403030403020204" pitchFamily="34" charset="0"/>
                </a:rPr>
                <a:t>: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cambio</a:t>
              </a:r>
              <a:r>
                <a:rPr lang="en-US" sz="1050" dirty="0">
                  <a:latin typeface="Source Sans Pro Light" panose="020B0403030403020204" pitchFamily="34" charset="0"/>
                </a:rPr>
                <a:t> de la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semantica</a:t>
              </a:r>
              <a:r>
                <a:rPr lang="en-US" sz="1050" dirty="0">
                  <a:latin typeface="Source Sans Pro Light" panose="020B0403030403020204" pitchFamily="34" charset="0"/>
                </a:rPr>
                <a:t> (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inserta</a:t>
              </a:r>
              <a:r>
                <a:rPr lang="en-US" sz="1050" dirty="0">
                  <a:latin typeface="Source Sans Pro Light" panose="020B0403030403020204" pitchFamily="34" charset="0"/>
                </a:rPr>
                <a:t>/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actualiza</a:t>
              </a:r>
              <a:r>
                <a:rPr lang="en-US" sz="1050" dirty="0">
                  <a:latin typeface="Source Sans Pro Light" panose="020B0403030403020204" pitchFamily="34" charset="0"/>
                </a:rPr>
                <a:t> data, </a:t>
              </a:r>
              <a:r>
                <a:rPr lang="en-US" sz="1050" dirty="0" err="1">
                  <a:latin typeface="Source Sans Pro Light" panose="020B0403030403020204" pitchFamily="34" charset="0"/>
                </a:rPr>
                <a:t>columna</a:t>
              </a:r>
              <a:r>
                <a:rPr lang="en-US" sz="1050" dirty="0">
                  <a:latin typeface="Source Sans Pro Light" panose="020B0403030403020204" pitchFamily="34" charset="0"/>
                </a:rPr>
                <a:t>, table, vista)</a:t>
              </a:r>
              <a:endParaRPr lang="en-US" sz="105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604">
              <a:extLst>
                <a:ext uri="{FF2B5EF4-FFF2-40B4-BE49-F238E27FC236}">
                  <a16:creationId xmlns:a16="http://schemas.microsoft.com/office/drawing/2014/main" id="{CB506894-1600-43C7-99E6-529DAF3EEAC5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21">
            <a:extLst>
              <a:ext uri="{FF2B5EF4-FFF2-40B4-BE49-F238E27FC236}">
                <a16:creationId xmlns:a16="http://schemas.microsoft.com/office/drawing/2014/main" id="{4C45D1F3-2D60-49A1-9EF3-422D02499628}"/>
              </a:ext>
            </a:extLst>
          </p:cNvPr>
          <p:cNvGrpSpPr/>
          <p:nvPr/>
        </p:nvGrpSpPr>
        <p:grpSpPr>
          <a:xfrm>
            <a:off x="1668231" y="2134686"/>
            <a:ext cx="8857846" cy="2647555"/>
            <a:chOff x="1668231" y="2134686"/>
            <a:chExt cx="8857846" cy="2647555"/>
          </a:xfrm>
        </p:grpSpPr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819DD7C5-F1B9-4943-9D2F-11C5F4CF998D}"/>
                </a:ext>
              </a:extLst>
            </p:cNvPr>
            <p:cNvGrpSpPr/>
            <p:nvPr/>
          </p:nvGrpSpPr>
          <p:grpSpPr>
            <a:xfrm>
              <a:off x="1668231" y="2134686"/>
              <a:ext cx="8857846" cy="2647555"/>
              <a:chOff x="1219824" y="2134686"/>
              <a:chExt cx="8857846" cy="2647555"/>
            </a:xfrm>
          </p:grpSpPr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B686795E-836F-4568-B0FD-84B76377ACCB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8224403" y="3357910"/>
                <a:ext cx="825500" cy="714375"/>
              </a:xfrm>
              <a:custGeom>
                <a:avLst/>
                <a:gdLst>
                  <a:gd name="T0" fmla="*/ 292 w 347"/>
                  <a:gd name="T1" fmla="*/ 244 h 300"/>
                  <a:gd name="T2" fmla="*/ 324 w 347"/>
                  <a:gd name="T3" fmla="*/ 124 h 300"/>
                  <a:gd name="T4" fmla="*/ 347 w 347"/>
                  <a:gd name="T5" fmla="*/ 38 h 300"/>
                  <a:gd name="T6" fmla="*/ 192 w 347"/>
                  <a:gd name="T7" fmla="*/ 57 h 300"/>
                  <a:gd name="T8" fmla="*/ 70 w 347"/>
                  <a:gd name="T9" fmla="*/ 0 h 300"/>
                  <a:gd name="T10" fmla="*/ 56 w 347"/>
                  <a:gd name="T11" fmla="*/ 55 h 300"/>
                  <a:gd name="T12" fmla="*/ 23 w 347"/>
                  <a:gd name="T13" fmla="*/ 175 h 300"/>
                  <a:gd name="T14" fmla="*/ 0 w 347"/>
                  <a:gd name="T15" fmla="*/ 262 h 300"/>
                  <a:gd name="T16" fmla="*/ 153 w 347"/>
                  <a:gd name="T17" fmla="*/ 247 h 300"/>
                  <a:gd name="T18" fmla="*/ 277 w 347"/>
                  <a:gd name="T19" fmla="*/ 300 h 300"/>
                  <a:gd name="T20" fmla="*/ 292 w 347"/>
                  <a:gd name="T21" fmla="*/ 24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2" y="244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7" y="38"/>
                      <a:pt x="347" y="38"/>
                      <a:pt x="347" y="38"/>
                    </a:cubicBezTo>
                    <a:cubicBezTo>
                      <a:pt x="347" y="38"/>
                      <a:pt x="322" y="84"/>
                      <a:pt x="192" y="57"/>
                    </a:cubicBezTo>
                    <a:cubicBezTo>
                      <a:pt x="63" y="29"/>
                      <a:pt x="70" y="0"/>
                      <a:pt x="70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2" y="2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BCFE1665-E6B3-40A5-97AB-3E6085ECCBBE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6785017" y="3172678"/>
                <a:ext cx="715963" cy="827087"/>
              </a:xfrm>
              <a:custGeom>
                <a:avLst/>
                <a:gdLst>
                  <a:gd name="T0" fmla="*/ 56 w 301"/>
                  <a:gd name="T1" fmla="*/ 55 h 347"/>
                  <a:gd name="T2" fmla="*/ 176 w 301"/>
                  <a:gd name="T3" fmla="*/ 23 h 347"/>
                  <a:gd name="T4" fmla="*/ 262 w 301"/>
                  <a:gd name="T5" fmla="*/ 0 h 347"/>
                  <a:gd name="T6" fmla="*/ 244 w 301"/>
                  <a:gd name="T7" fmla="*/ 155 h 347"/>
                  <a:gd name="T8" fmla="*/ 301 w 301"/>
                  <a:gd name="T9" fmla="*/ 277 h 347"/>
                  <a:gd name="T10" fmla="*/ 245 w 301"/>
                  <a:gd name="T11" fmla="*/ 292 h 347"/>
                  <a:gd name="T12" fmla="*/ 125 w 301"/>
                  <a:gd name="T13" fmla="*/ 324 h 347"/>
                  <a:gd name="T14" fmla="*/ 39 w 301"/>
                  <a:gd name="T15" fmla="*/ 347 h 347"/>
                  <a:gd name="T16" fmla="*/ 53 w 301"/>
                  <a:gd name="T17" fmla="*/ 194 h 347"/>
                  <a:gd name="T18" fmla="*/ 0 w 301"/>
                  <a:gd name="T19" fmla="*/ 70 h 347"/>
                  <a:gd name="T20" fmla="*/ 56 w 301"/>
                  <a:gd name="T21" fmla="*/ 5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5"/>
                      <a:pt x="244" y="155"/>
                    </a:cubicBezTo>
                    <a:cubicBezTo>
                      <a:pt x="271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3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7C732488-77AD-435E-99BF-8132E17140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5234692" y="3100668"/>
                <a:ext cx="827088" cy="714375"/>
              </a:xfrm>
              <a:custGeom>
                <a:avLst/>
                <a:gdLst>
                  <a:gd name="T0" fmla="*/ 292 w 348"/>
                  <a:gd name="T1" fmla="*/ 245 h 300"/>
                  <a:gd name="T2" fmla="*/ 324 w 348"/>
                  <a:gd name="T3" fmla="*/ 124 h 300"/>
                  <a:gd name="T4" fmla="*/ 348 w 348"/>
                  <a:gd name="T5" fmla="*/ 38 h 300"/>
                  <a:gd name="T6" fmla="*/ 192 w 348"/>
                  <a:gd name="T7" fmla="*/ 57 h 300"/>
                  <a:gd name="T8" fmla="*/ 71 w 348"/>
                  <a:gd name="T9" fmla="*/ 0 h 300"/>
                  <a:gd name="T10" fmla="*/ 56 w 348"/>
                  <a:gd name="T11" fmla="*/ 55 h 300"/>
                  <a:gd name="T12" fmla="*/ 24 w 348"/>
                  <a:gd name="T13" fmla="*/ 176 h 300"/>
                  <a:gd name="T14" fmla="*/ 0 w 348"/>
                  <a:gd name="T15" fmla="*/ 262 h 300"/>
                  <a:gd name="T16" fmla="*/ 153 w 348"/>
                  <a:gd name="T17" fmla="*/ 247 h 300"/>
                  <a:gd name="T18" fmla="*/ 277 w 348"/>
                  <a:gd name="T19" fmla="*/ 300 h 300"/>
                  <a:gd name="T20" fmla="*/ 292 w 348"/>
                  <a:gd name="T21" fmla="*/ 24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300">
                    <a:moveTo>
                      <a:pt x="292" y="245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8" y="38"/>
                      <a:pt x="348" y="38"/>
                      <a:pt x="348" y="38"/>
                    </a:cubicBezTo>
                    <a:cubicBezTo>
                      <a:pt x="348" y="38"/>
                      <a:pt x="322" y="84"/>
                      <a:pt x="192" y="57"/>
                    </a:cubicBezTo>
                    <a:cubicBezTo>
                      <a:pt x="63" y="29"/>
                      <a:pt x="71" y="0"/>
                      <a:pt x="71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6" y="270"/>
                      <a:pt x="277" y="300"/>
                      <a:pt x="277" y="300"/>
                    </a:cubicBezTo>
                    <a:lnTo>
                      <a:pt x="292" y="2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7">
                <a:extLst>
                  <a:ext uri="{FF2B5EF4-FFF2-40B4-BE49-F238E27FC236}">
                    <a16:creationId xmlns:a16="http://schemas.microsoft.com/office/drawing/2014/main" id="{08A8BE12-B929-424C-98C4-BF7C285144FA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3796003" y="2917348"/>
                <a:ext cx="715963" cy="825500"/>
              </a:xfrm>
              <a:custGeom>
                <a:avLst/>
                <a:gdLst>
                  <a:gd name="T0" fmla="*/ 56 w 301"/>
                  <a:gd name="T1" fmla="*/ 55 h 347"/>
                  <a:gd name="T2" fmla="*/ 176 w 301"/>
                  <a:gd name="T3" fmla="*/ 23 h 347"/>
                  <a:gd name="T4" fmla="*/ 262 w 301"/>
                  <a:gd name="T5" fmla="*/ 0 h 347"/>
                  <a:gd name="T6" fmla="*/ 244 w 301"/>
                  <a:gd name="T7" fmla="*/ 155 h 347"/>
                  <a:gd name="T8" fmla="*/ 301 w 301"/>
                  <a:gd name="T9" fmla="*/ 277 h 347"/>
                  <a:gd name="T10" fmla="*/ 245 w 301"/>
                  <a:gd name="T11" fmla="*/ 292 h 347"/>
                  <a:gd name="T12" fmla="*/ 125 w 301"/>
                  <a:gd name="T13" fmla="*/ 324 h 347"/>
                  <a:gd name="T14" fmla="*/ 39 w 301"/>
                  <a:gd name="T15" fmla="*/ 347 h 347"/>
                  <a:gd name="T16" fmla="*/ 54 w 301"/>
                  <a:gd name="T17" fmla="*/ 194 h 347"/>
                  <a:gd name="T18" fmla="*/ 0 w 301"/>
                  <a:gd name="T19" fmla="*/ 70 h 347"/>
                  <a:gd name="T20" fmla="*/ 56 w 301"/>
                  <a:gd name="T21" fmla="*/ 5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6"/>
                      <a:pt x="244" y="155"/>
                    </a:cubicBezTo>
                    <a:cubicBezTo>
                      <a:pt x="272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4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685CB9EB-350A-438A-A476-6658B046C5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2247590" y="2844641"/>
                <a:ext cx="825500" cy="714375"/>
              </a:xfrm>
              <a:custGeom>
                <a:avLst/>
                <a:gdLst>
                  <a:gd name="T0" fmla="*/ 291 w 347"/>
                  <a:gd name="T1" fmla="*/ 245 h 300"/>
                  <a:gd name="T2" fmla="*/ 324 w 347"/>
                  <a:gd name="T3" fmla="*/ 125 h 300"/>
                  <a:gd name="T4" fmla="*/ 347 w 347"/>
                  <a:gd name="T5" fmla="*/ 39 h 300"/>
                  <a:gd name="T6" fmla="*/ 192 w 347"/>
                  <a:gd name="T7" fmla="*/ 57 h 300"/>
                  <a:gd name="T8" fmla="*/ 70 w 347"/>
                  <a:gd name="T9" fmla="*/ 0 h 300"/>
                  <a:gd name="T10" fmla="*/ 55 w 347"/>
                  <a:gd name="T11" fmla="*/ 56 h 300"/>
                  <a:gd name="T12" fmla="*/ 23 w 347"/>
                  <a:gd name="T13" fmla="*/ 176 h 300"/>
                  <a:gd name="T14" fmla="*/ 0 w 347"/>
                  <a:gd name="T15" fmla="*/ 262 h 300"/>
                  <a:gd name="T16" fmla="*/ 152 w 347"/>
                  <a:gd name="T17" fmla="*/ 247 h 300"/>
                  <a:gd name="T18" fmla="*/ 277 w 347"/>
                  <a:gd name="T19" fmla="*/ 300 h 300"/>
                  <a:gd name="T20" fmla="*/ 291 w 347"/>
                  <a:gd name="T21" fmla="*/ 24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1" y="245"/>
                    </a:moveTo>
                    <a:cubicBezTo>
                      <a:pt x="324" y="125"/>
                      <a:pt x="324" y="125"/>
                      <a:pt x="324" y="125"/>
                    </a:cubicBezTo>
                    <a:cubicBezTo>
                      <a:pt x="347" y="39"/>
                      <a:pt x="347" y="39"/>
                      <a:pt x="347" y="39"/>
                    </a:cubicBezTo>
                    <a:cubicBezTo>
                      <a:pt x="347" y="39"/>
                      <a:pt x="321" y="85"/>
                      <a:pt x="192" y="57"/>
                    </a:cubicBezTo>
                    <a:cubicBezTo>
                      <a:pt x="62" y="29"/>
                      <a:pt x="70" y="0"/>
                      <a:pt x="70" y="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0" y="224"/>
                      <a:pt x="152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1" y="2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27418BD7-426A-40D6-A85A-285BA61D2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1219824" y="2964184"/>
                <a:ext cx="1304925" cy="13049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21">
                <a:extLst>
                  <a:ext uri="{FF2B5EF4-FFF2-40B4-BE49-F238E27FC236}">
                    <a16:creationId xmlns:a16="http://schemas.microsoft.com/office/drawing/2014/main" id="{470361E7-63F4-4CD0-BFCC-3CF44A678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2795554" y="2134686"/>
                <a:ext cx="1306513" cy="130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2">
                <a:extLst>
                  <a:ext uri="{FF2B5EF4-FFF2-40B4-BE49-F238E27FC236}">
                    <a16:creationId xmlns:a16="http://schemas.microsoft.com/office/drawing/2014/main" id="{10AE0C8B-9C25-4E25-A8F7-A30F9BEAE5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1362321" y="3107197"/>
                <a:ext cx="1020763" cy="1022350"/>
              </a:xfrm>
              <a:custGeom>
                <a:avLst/>
                <a:gdLst>
                  <a:gd name="T0" fmla="*/ 353 w 429"/>
                  <a:gd name="T1" fmla="*/ 352 h 429"/>
                  <a:gd name="T2" fmla="*/ 77 w 429"/>
                  <a:gd name="T3" fmla="*/ 352 h 429"/>
                  <a:gd name="T4" fmla="*/ 77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7" y="429"/>
                      <a:pt x="153" y="429"/>
                      <a:pt x="77" y="352"/>
                    </a:cubicBezTo>
                    <a:cubicBezTo>
                      <a:pt x="0" y="276"/>
                      <a:pt x="0" y="152"/>
                      <a:pt x="77" y="76"/>
                    </a:cubicBezTo>
                    <a:cubicBezTo>
                      <a:pt x="153" y="0"/>
                      <a:pt x="277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3">
                <a:extLst>
                  <a:ext uri="{FF2B5EF4-FFF2-40B4-BE49-F238E27FC236}">
                    <a16:creationId xmlns:a16="http://schemas.microsoft.com/office/drawing/2014/main" id="{E8F9B216-DC60-4DBC-BF8B-0574A6F0AA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2938429" y="2277561"/>
                <a:ext cx="1020763" cy="1022350"/>
              </a:xfrm>
              <a:custGeom>
                <a:avLst/>
                <a:gdLst>
                  <a:gd name="T0" fmla="*/ 353 w 429"/>
                  <a:gd name="T1" fmla="*/ 352 h 429"/>
                  <a:gd name="T2" fmla="*/ 76 w 429"/>
                  <a:gd name="T3" fmla="*/ 352 h 429"/>
                  <a:gd name="T4" fmla="*/ 76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6" y="429"/>
                      <a:pt x="153" y="429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3" y="0"/>
                      <a:pt x="276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5">
                <a:extLst>
                  <a:ext uri="{FF2B5EF4-FFF2-40B4-BE49-F238E27FC236}">
                    <a16:creationId xmlns:a16="http://schemas.microsoft.com/office/drawing/2014/main" id="{A8240F8E-1DEC-464B-AD2C-1C5C1A83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4206925" y="3220212"/>
                <a:ext cx="1306513" cy="13049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F59FFE88-1B5B-4F88-85E0-15362C2F1F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4349800" y="3363087"/>
                <a:ext cx="1020763" cy="1019175"/>
              </a:xfrm>
              <a:custGeom>
                <a:avLst/>
                <a:gdLst>
                  <a:gd name="T0" fmla="*/ 77 w 429"/>
                  <a:gd name="T1" fmla="*/ 76 h 428"/>
                  <a:gd name="T2" fmla="*/ 77 w 429"/>
                  <a:gd name="T3" fmla="*/ 352 h 428"/>
                  <a:gd name="T4" fmla="*/ 353 w 429"/>
                  <a:gd name="T5" fmla="*/ 352 h 428"/>
                  <a:gd name="T6" fmla="*/ 353 w 429"/>
                  <a:gd name="T7" fmla="*/ 76 h 428"/>
                  <a:gd name="T8" fmla="*/ 77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7" y="76"/>
                    </a:moveTo>
                    <a:cubicBezTo>
                      <a:pt x="0" y="152"/>
                      <a:pt x="0" y="276"/>
                      <a:pt x="77" y="352"/>
                    </a:cubicBezTo>
                    <a:cubicBezTo>
                      <a:pt x="153" y="428"/>
                      <a:pt x="277" y="428"/>
                      <a:pt x="353" y="352"/>
                    </a:cubicBezTo>
                    <a:cubicBezTo>
                      <a:pt x="429" y="276"/>
                      <a:pt x="429" y="152"/>
                      <a:pt x="353" y="76"/>
                    </a:cubicBezTo>
                    <a:cubicBezTo>
                      <a:pt x="277" y="0"/>
                      <a:pt x="153" y="0"/>
                      <a:pt x="77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28">
                <a:extLst>
                  <a:ext uri="{FF2B5EF4-FFF2-40B4-BE49-F238E27FC236}">
                    <a16:creationId xmlns:a16="http://schemas.microsoft.com/office/drawing/2014/main" id="{AA7550A2-A8F8-45D3-BF6F-0F1DFF6C7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7195427" y="3474141"/>
                <a:ext cx="1306513" cy="1308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29">
                <a:extLst>
                  <a:ext uri="{FF2B5EF4-FFF2-40B4-BE49-F238E27FC236}">
                    <a16:creationId xmlns:a16="http://schemas.microsoft.com/office/drawing/2014/main" id="{A3C11B36-7B51-419D-89A8-4DF4852D0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5783033" y="2390575"/>
                <a:ext cx="1306513" cy="130492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ABAEF518-7279-44C5-A986-631D4DE7A0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7338302" y="3617016"/>
                <a:ext cx="1020763" cy="102235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354DD59D-E2A1-497B-B8EC-C0EBB490F9A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5925908" y="2533450"/>
                <a:ext cx="1020763" cy="1019175"/>
              </a:xfrm>
              <a:custGeom>
                <a:avLst/>
                <a:gdLst>
                  <a:gd name="T0" fmla="*/ 76 w 429"/>
                  <a:gd name="T1" fmla="*/ 76 h 428"/>
                  <a:gd name="T2" fmla="*/ 76 w 429"/>
                  <a:gd name="T3" fmla="*/ 352 h 428"/>
                  <a:gd name="T4" fmla="*/ 352 w 429"/>
                  <a:gd name="T5" fmla="*/ 352 h 428"/>
                  <a:gd name="T6" fmla="*/ 352 w 429"/>
                  <a:gd name="T7" fmla="*/ 76 h 428"/>
                  <a:gd name="T8" fmla="*/ 76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6" y="76"/>
                    </a:moveTo>
                    <a:cubicBezTo>
                      <a:pt x="0" y="152"/>
                      <a:pt x="0" y="276"/>
                      <a:pt x="76" y="352"/>
                    </a:cubicBezTo>
                    <a:cubicBezTo>
                      <a:pt x="152" y="428"/>
                      <a:pt x="276" y="428"/>
                      <a:pt x="352" y="352"/>
                    </a:cubicBezTo>
                    <a:cubicBezTo>
                      <a:pt x="429" y="276"/>
                      <a:pt x="429" y="152"/>
                      <a:pt x="352" y="76"/>
                    </a:cubicBezTo>
                    <a:cubicBezTo>
                      <a:pt x="276" y="0"/>
                      <a:pt x="152" y="0"/>
                      <a:pt x="76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33">
                <a:extLst>
                  <a:ext uri="{FF2B5EF4-FFF2-40B4-BE49-F238E27FC236}">
                    <a16:creationId xmlns:a16="http://schemas.microsoft.com/office/drawing/2014/main" id="{54C68149-120C-4762-AA10-ECE48EC1A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93214">
                <a:off x="8772745" y="2647817"/>
                <a:ext cx="1304925" cy="13049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875266F1-2452-4786-9069-FF1856658E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9193214">
                <a:off x="8914411" y="2787379"/>
                <a:ext cx="1020763" cy="102235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" name="Shape 2778">
              <a:extLst>
                <a:ext uri="{FF2B5EF4-FFF2-40B4-BE49-F238E27FC236}">
                  <a16:creationId xmlns:a16="http://schemas.microsoft.com/office/drawing/2014/main" id="{BD4A0E2F-FC5E-41B4-B27B-EA2BD3644291}"/>
                </a:ext>
              </a:extLst>
            </p:cNvPr>
            <p:cNvSpPr/>
            <p:nvPr/>
          </p:nvSpPr>
          <p:spPr>
            <a:xfrm>
              <a:off x="2187410" y="34761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5" name="Shape 2748">
              <a:extLst>
                <a:ext uri="{FF2B5EF4-FFF2-40B4-BE49-F238E27FC236}">
                  <a16:creationId xmlns:a16="http://schemas.microsoft.com/office/drawing/2014/main" id="{D2814A15-6195-4718-A5C7-28C0F4398B06}"/>
                </a:ext>
              </a:extLst>
            </p:cNvPr>
            <p:cNvSpPr/>
            <p:nvPr/>
          </p:nvSpPr>
          <p:spPr>
            <a:xfrm>
              <a:off x="3757553" y="26337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6" name="Shape 2774">
              <a:extLst>
                <a:ext uri="{FF2B5EF4-FFF2-40B4-BE49-F238E27FC236}">
                  <a16:creationId xmlns:a16="http://schemas.microsoft.com/office/drawing/2014/main" id="{FC663C7A-441E-4586-96AF-F5C45651B4BE}"/>
                </a:ext>
              </a:extLst>
            </p:cNvPr>
            <p:cNvSpPr/>
            <p:nvPr/>
          </p:nvSpPr>
          <p:spPr>
            <a:xfrm>
              <a:off x="5168924" y="37554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7" name="Shape 2543">
              <a:extLst>
                <a:ext uri="{FF2B5EF4-FFF2-40B4-BE49-F238E27FC236}">
                  <a16:creationId xmlns:a16="http://schemas.microsoft.com/office/drawing/2014/main" id="{FCB8B299-D7F3-4F3D-8473-52D283ED8398}"/>
                </a:ext>
              </a:extLst>
            </p:cNvPr>
            <p:cNvSpPr/>
            <p:nvPr/>
          </p:nvSpPr>
          <p:spPr>
            <a:xfrm>
              <a:off x="6745032" y="287563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8" name="Shape 2784">
              <a:extLst>
                <a:ext uri="{FF2B5EF4-FFF2-40B4-BE49-F238E27FC236}">
                  <a16:creationId xmlns:a16="http://schemas.microsoft.com/office/drawing/2014/main" id="{FEA1FBFF-5D5C-42C5-8852-504565BAE813}"/>
                </a:ext>
              </a:extLst>
            </p:cNvPr>
            <p:cNvSpPr/>
            <p:nvPr/>
          </p:nvSpPr>
          <p:spPr>
            <a:xfrm>
              <a:off x="8160766" y="39828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9" name="Shape 2604">
              <a:extLst>
                <a:ext uri="{FF2B5EF4-FFF2-40B4-BE49-F238E27FC236}">
                  <a16:creationId xmlns:a16="http://schemas.microsoft.com/office/drawing/2014/main" id="{36DA5FEF-5850-40F3-BF8A-5AF3DBA7E188}"/>
                </a:ext>
              </a:extLst>
            </p:cNvPr>
            <p:cNvSpPr/>
            <p:nvPr/>
          </p:nvSpPr>
          <p:spPr>
            <a:xfrm>
              <a:off x="9731026" y="314989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2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507366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PROCESO REFACTORING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Text Placeholder 32">
            <a:extLst>
              <a:ext uri="{FF2B5EF4-FFF2-40B4-BE49-F238E27FC236}">
                <a16:creationId xmlns:a16="http://schemas.microsoft.com/office/drawing/2014/main" id="{F778966A-D46E-485D-960D-62362AE593A9}"/>
              </a:ext>
            </a:extLst>
          </p:cNvPr>
          <p:cNvSpPr txBox="1">
            <a:spLocks/>
          </p:cNvSpPr>
          <p:nvPr/>
        </p:nvSpPr>
        <p:spPr>
          <a:xfrm>
            <a:off x="860911" y="4329427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Es </a:t>
            </a:r>
            <a:r>
              <a:rPr lang="en-US" sz="1000" dirty="0" err="1">
                <a:latin typeface="Source Sans Pro Light" panose="020B0403030403020204" pitchFamily="34" charset="0"/>
              </a:rPr>
              <a:t>necesario</a:t>
            </a:r>
            <a:r>
              <a:rPr lang="en-US" sz="1000" dirty="0">
                <a:latin typeface="Source Sans Pro Light" panose="020B0403030403020204" pitchFamily="34" charset="0"/>
              </a:rPr>
              <a:t> </a:t>
            </a:r>
            <a:r>
              <a:rPr lang="en-US" sz="1000" dirty="0" err="1">
                <a:latin typeface="Source Sans Pro Light" panose="020B0403030403020204" pitchFamily="34" charset="0"/>
              </a:rPr>
              <a:t>refactorizar</a:t>
            </a:r>
            <a:r>
              <a:rPr lang="en-US" sz="1000" dirty="0">
                <a:latin typeface="Source Sans Pro Light" panose="020B0403030403020204" pitchFamily="34" charset="0"/>
              </a:rPr>
              <a:t>?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2" name="Text Placeholder 32">
            <a:extLst>
              <a:ext uri="{FF2B5EF4-FFF2-40B4-BE49-F238E27FC236}">
                <a16:creationId xmlns:a16="http://schemas.microsoft.com/office/drawing/2014/main" id="{16555F5C-14B1-40A0-AD7F-0E946598FF59}"/>
              </a:ext>
            </a:extLst>
          </p:cNvPr>
          <p:cNvSpPr txBox="1">
            <a:spLocks/>
          </p:cNvSpPr>
          <p:nvPr/>
        </p:nvSpPr>
        <p:spPr>
          <a:xfrm>
            <a:off x="2702001" y="3532708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 err="1">
                <a:latin typeface="Source Sans Pro Light" panose="020B0403030403020204" pitchFamily="34" charset="0"/>
              </a:rPr>
              <a:t>Análisis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3" name="Text Placeholder 32">
            <a:extLst>
              <a:ext uri="{FF2B5EF4-FFF2-40B4-BE49-F238E27FC236}">
                <a16:creationId xmlns:a16="http://schemas.microsoft.com/office/drawing/2014/main" id="{8D913613-5C53-45F7-84BE-903E76808522}"/>
              </a:ext>
            </a:extLst>
          </p:cNvPr>
          <p:cNvSpPr txBox="1">
            <a:spLocks/>
          </p:cNvSpPr>
          <p:nvPr/>
        </p:nvSpPr>
        <p:spPr>
          <a:xfrm>
            <a:off x="4395019" y="2778210"/>
            <a:ext cx="2002272" cy="6507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*</a:t>
            </a:r>
            <a:r>
              <a:rPr lang="en-US" sz="1000" dirty="0" err="1">
                <a:latin typeface="Source Sans Pro Light" panose="020B0403030403020204" pitchFamily="34" charset="0"/>
              </a:rPr>
              <a:t>Asignar</a:t>
            </a:r>
            <a:r>
              <a:rPr lang="en-US" sz="1000" dirty="0">
                <a:latin typeface="Source Sans Pro Light" panose="020B0403030403020204" pitchFamily="34" charset="0"/>
              </a:rPr>
              <a:t> un </a:t>
            </a:r>
            <a:r>
              <a:rPr lang="en-US" sz="1000" dirty="0" err="1">
                <a:latin typeface="Source Sans Pro Light" panose="020B0403030403020204" pitchFamily="34" charset="0"/>
              </a:rPr>
              <a:t>periodo</a:t>
            </a:r>
            <a:r>
              <a:rPr lang="en-US" sz="1000" dirty="0">
                <a:latin typeface="Source Sans Pro Light" panose="020B0403030403020204" pitchFamily="34" charset="0"/>
              </a:rPr>
              <a:t> de </a:t>
            </a:r>
            <a:r>
              <a:rPr lang="en-US" sz="1000" dirty="0" err="1">
                <a:latin typeface="Source Sans Pro Light" panose="020B0403030403020204" pitchFamily="34" charset="0"/>
              </a:rPr>
              <a:t>transición</a:t>
            </a:r>
            <a:r>
              <a:rPr lang="en-US" sz="1000" dirty="0">
                <a:latin typeface="Source Sans Pro Light" panose="020B0403030403020204" pitchFamily="34" charset="0"/>
              </a:rPr>
              <a:t>, </a:t>
            </a:r>
            <a:r>
              <a:rPr lang="en-US" sz="1000" dirty="0" err="1">
                <a:latin typeface="Source Sans Pro Light" panose="020B0403030403020204" pitchFamily="34" charset="0"/>
              </a:rPr>
              <a:t>periodo</a:t>
            </a:r>
            <a:r>
              <a:rPr lang="en-US" sz="1000" dirty="0">
                <a:latin typeface="Source Sans Pro Light" panose="020B0403030403020204" pitchFamily="34" charset="0"/>
              </a:rPr>
              <a:t> de </a:t>
            </a:r>
            <a:r>
              <a:rPr lang="en-US" sz="1000" dirty="0" err="1">
                <a:latin typeface="Source Sans Pro Light" panose="020B0403030403020204" pitchFamily="34" charset="0"/>
              </a:rPr>
              <a:t>deprecación</a:t>
            </a:r>
            <a:r>
              <a:rPr lang="en-US" sz="1000" dirty="0">
                <a:latin typeface="Source Sans Pro Light" panose="020B0403030403020204" pitchFamily="34" charset="0"/>
              </a:rPr>
              <a:t> (solo </a:t>
            </a:r>
            <a:r>
              <a:rPr lang="en-US" sz="1000" dirty="0" err="1">
                <a:latin typeface="Source Sans Pro Light" panose="020B0403030403020204" pitchFamily="34" charset="0"/>
              </a:rPr>
              <a:t>si</a:t>
            </a:r>
            <a:r>
              <a:rPr lang="en-US" sz="1000" dirty="0">
                <a:latin typeface="Source Sans Pro Light" panose="020B0403030403020204" pitchFamily="34" charset="0"/>
              </a:rPr>
              <a:t> es </a:t>
            </a:r>
            <a:r>
              <a:rPr lang="en-US" sz="1000" dirty="0" err="1">
                <a:latin typeface="Source Sans Pro Light" panose="020B0403030403020204" pitchFamily="34" charset="0"/>
              </a:rPr>
              <a:t>necesario</a:t>
            </a:r>
            <a:r>
              <a:rPr lang="en-US" sz="1000" dirty="0">
                <a:latin typeface="Source Sans Pro Light" panose="020B0403030403020204" pitchFamily="34" charset="0"/>
              </a:rPr>
              <a:t>)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4" name="Text Placeholder 32">
            <a:extLst>
              <a:ext uri="{FF2B5EF4-FFF2-40B4-BE49-F238E27FC236}">
                <a16:creationId xmlns:a16="http://schemas.microsoft.com/office/drawing/2014/main" id="{EA6AE9DD-BED1-4B55-80AB-AA3298473876}"/>
              </a:ext>
            </a:extLst>
          </p:cNvPr>
          <p:cNvSpPr txBox="1">
            <a:spLocks/>
          </p:cNvSpPr>
          <p:nvPr/>
        </p:nvSpPr>
        <p:spPr>
          <a:xfrm>
            <a:off x="6390442" y="2156666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Stored procedures, triggers, IR, Vistas, </a:t>
            </a:r>
            <a:r>
              <a:rPr lang="en-US" sz="1000" dirty="0" err="1">
                <a:latin typeface="Source Sans Pro Light" panose="020B0403030403020204" pitchFamily="34" charset="0"/>
              </a:rPr>
              <a:t>Valores</a:t>
            </a:r>
            <a:r>
              <a:rPr lang="en-US" sz="1000" dirty="0">
                <a:latin typeface="Source Sans Pro Light" panose="020B0403030403020204" pitchFamily="34" charset="0"/>
              </a:rPr>
              <a:t> por </a:t>
            </a:r>
            <a:r>
              <a:rPr lang="en-US" sz="1000" dirty="0" err="1">
                <a:latin typeface="Source Sans Pro Light" panose="020B0403030403020204" pitchFamily="34" charset="0"/>
              </a:rPr>
              <a:t>defecto</a:t>
            </a:r>
            <a:r>
              <a:rPr lang="en-US" sz="1000" dirty="0">
                <a:latin typeface="Source Sans Pro Light" panose="020B0403030403020204" pitchFamily="34" charset="0"/>
              </a:rPr>
              <a:t>, </a:t>
            </a:r>
            <a:r>
              <a:rPr lang="en-US" sz="1000" dirty="0" err="1">
                <a:latin typeface="Source Sans Pro Light" panose="020B0403030403020204" pitchFamily="34" charset="0"/>
              </a:rPr>
              <a:t>etc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5" name="Group 99">
            <a:extLst>
              <a:ext uri="{FF2B5EF4-FFF2-40B4-BE49-F238E27FC236}">
                <a16:creationId xmlns:a16="http://schemas.microsoft.com/office/drawing/2014/main" id="{1282A985-1A93-4826-B2BE-2F38A8ADB7F4}"/>
              </a:ext>
            </a:extLst>
          </p:cNvPr>
          <p:cNvGrpSpPr/>
          <p:nvPr/>
        </p:nvGrpSpPr>
        <p:grpSpPr>
          <a:xfrm>
            <a:off x="797001" y="4625959"/>
            <a:ext cx="2597150" cy="1848066"/>
            <a:chOff x="797001" y="4625959"/>
            <a:chExt cx="2597150" cy="1848066"/>
          </a:xfrm>
        </p:grpSpPr>
        <p:sp>
          <p:nvSpPr>
            <p:cNvPr id="236" name="Rectangle 1">
              <a:extLst>
                <a:ext uri="{FF2B5EF4-FFF2-40B4-BE49-F238E27FC236}">
                  <a16:creationId xmlns:a16="http://schemas.microsoft.com/office/drawing/2014/main" id="{9A94BEDE-521F-43F4-8CB0-4878132C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01" y="4911925"/>
              <a:ext cx="2590800" cy="1562100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37" name="Freeform 2">
              <a:extLst>
                <a:ext uri="{FF2B5EF4-FFF2-40B4-BE49-F238E27FC236}">
                  <a16:creationId xmlns:a16="http://schemas.microsoft.com/office/drawing/2014/main" id="{F8DC8311-500B-4B43-AD95-46F995AC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951" y="5756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38" name="Isosceles Triangle 102">
              <a:extLst>
                <a:ext uri="{FF2B5EF4-FFF2-40B4-BE49-F238E27FC236}">
                  <a16:creationId xmlns:a16="http://schemas.microsoft.com/office/drawing/2014/main" id="{3535FE25-C314-4761-9567-0D21E486C910}"/>
                </a:ext>
              </a:extLst>
            </p:cNvPr>
            <p:cNvSpPr/>
            <p:nvPr/>
          </p:nvSpPr>
          <p:spPr>
            <a:xfrm>
              <a:off x="2391901" y="4625959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651056"/>
                <a:satOff val="-5209"/>
                <a:lumOff val="-1814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9" name="Group 103">
              <a:extLst>
                <a:ext uri="{FF2B5EF4-FFF2-40B4-BE49-F238E27FC236}">
                  <a16:creationId xmlns:a16="http://schemas.microsoft.com/office/drawing/2014/main" id="{EE08E325-A078-4B60-8F15-8225CBE1B32D}"/>
                </a:ext>
              </a:extLst>
            </p:cNvPr>
            <p:cNvGrpSpPr/>
            <p:nvPr/>
          </p:nvGrpSpPr>
          <p:grpSpPr>
            <a:xfrm>
              <a:off x="1144579" y="5440234"/>
              <a:ext cx="1573731" cy="613694"/>
              <a:chOff x="2194602" y="2009322"/>
              <a:chExt cx="1573731" cy="613694"/>
            </a:xfrm>
          </p:grpSpPr>
          <p:sp>
            <p:nvSpPr>
              <p:cNvPr id="240" name="Rectangle 104">
                <a:extLst>
                  <a:ext uri="{FF2B5EF4-FFF2-40B4-BE49-F238E27FC236}">
                    <a16:creationId xmlns:a16="http://schemas.microsoft.com/office/drawing/2014/main" id="{EB405029-E688-4EDE-976A-EA4A47E1320D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Verificar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que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refactoring es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apropiado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1" name="Shape 2778">
                <a:extLst>
                  <a:ext uri="{FF2B5EF4-FFF2-40B4-BE49-F238E27FC236}">
                    <a16:creationId xmlns:a16="http://schemas.microsoft.com/office/drawing/2014/main" id="{C545510A-CE40-4506-9940-37270A026FA4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42" name="Group 106">
            <a:extLst>
              <a:ext uri="{FF2B5EF4-FFF2-40B4-BE49-F238E27FC236}">
                <a16:creationId xmlns:a16="http://schemas.microsoft.com/office/drawing/2014/main" id="{71F01D43-24FA-4EDD-8DE7-3F29AAD5BB1F}"/>
              </a:ext>
            </a:extLst>
          </p:cNvPr>
          <p:cNvGrpSpPr/>
          <p:nvPr/>
        </p:nvGrpSpPr>
        <p:grpSpPr>
          <a:xfrm>
            <a:off x="2682951" y="3888110"/>
            <a:ext cx="2597150" cy="1868365"/>
            <a:chOff x="2682951" y="3888110"/>
            <a:chExt cx="2597150" cy="1868365"/>
          </a:xfrm>
        </p:grpSpPr>
        <p:sp>
          <p:nvSpPr>
            <p:cNvPr id="243" name="Rectangle 4">
              <a:extLst>
                <a:ext uri="{FF2B5EF4-FFF2-40B4-BE49-F238E27FC236}">
                  <a16:creationId xmlns:a16="http://schemas.microsoft.com/office/drawing/2014/main" id="{6F946E28-32B1-4FD1-93FC-46811D2B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951" y="4194375"/>
              <a:ext cx="2590800" cy="156210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22697774-E645-4786-98BE-20687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01" y="503892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45" name="Isosceles Triangle 109">
              <a:extLst>
                <a:ext uri="{FF2B5EF4-FFF2-40B4-BE49-F238E27FC236}">
                  <a16:creationId xmlns:a16="http://schemas.microsoft.com/office/drawing/2014/main" id="{F3EF7F05-C319-4337-9586-12F6CFB7EE1F}"/>
                </a:ext>
              </a:extLst>
            </p:cNvPr>
            <p:cNvSpPr/>
            <p:nvPr/>
          </p:nvSpPr>
          <p:spPr>
            <a:xfrm>
              <a:off x="4256130" y="3888110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1953167"/>
                <a:satOff val="-15628"/>
                <a:lumOff val="-5442"/>
                <a:alphaOff val="0"/>
              </a:schemeClr>
            </a:fillRef>
            <a:effectRef idx="0">
              <a:schemeClr val="accent4">
                <a:hueOff val="1953167"/>
                <a:satOff val="-15628"/>
                <a:lumOff val="-544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6" name="Group 110">
              <a:extLst>
                <a:ext uri="{FF2B5EF4-FFF2-40B4-BE49-F238E27FC236}">
                  <a16:creationId xmlns:a16="http://schemas.microsoft.com/office/drawing/2014/main" id="{F30E6DD7-C6D5-4485-8998-D6671811FD0C}"/>
                </a:ext>
              </a:extLst>
            </p:cNvPr>
            <p:cNvGrpSpPr/>
            <p:nvPr/>
          </p:nvGrpSpPr>
          <p:grpSpPr>
            <a:xfrm>
              <a:off x="3063887" y="4763407"/>
              <a:ext cx="1575004" cy="613694"/>
              <a:chOff x="4129724" y="2015877"/>
              <a:chExt cx="1575004" cy="613694"/>
            </a:xfrm>
          </p:grpSpPr>
          <p:sp>
            <p:nvSpPr>
              <p:cNvPr id="247" name="Rectangle 111">
                <a:extLst>
                  <a:ext uri="{FF2B5EF4-FFF2-40B4-BE49-F238E27FC236}">
                    <a16:creationId xmlns:a16="http://schemas.microsoft.com/office/drawing/2014/main" id="{3F669F67-DA54-45EF-BDB2-A86314E821B0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Elegir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la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refactorizacion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apropiada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8" name="Shape 2748">
                <a:extLst>
                  <a:ext uri="{FF2B5EF4-FFF2-40B4-BE49-F238E27FC236}">
                    <a16:creationId xmlns:a16="http://schemas.microsoft.com/office/drawing/2014/main" id="{8C657394-ECEC-40E8-AF28-0CB9D0F6DC1A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49" name="Group 113">
            <a:extLst>
              <a:ext uri="{FF2B5EF4-FFF2-40B4-BE49-F238E27FC236}">
                <a16:creationId xmlns:a16="http://schemas.microsoft.com/office/drawing/2014/main" id="{58D46702-AA0D-443F-B216-47A0EA4D0F53}"/>
              </a:ext>
            </a:extLst>
          </p:cNvPr>
          <p:cNvGrpSpPr/>
          <p:nvPr/>
        </p:nvGrpSpPr>
        <p:grpSpPr>
          <a:xfrm>
            <a:off x="4575251" y="3180891"/>
            <a:ext cx="2590800" cy="1858034"/>
            <a:chOff x="4575251" y="3180891"/>
            <a:chExt cx="2590800" cy="1858034"/>
          </a:xfrm>
        </p:grpSpPr>
        <p:sp>
          <p:nvSpPr>
            <p:cNvPr id="250" name="Rectangle 114">
              <a:extLst>
                <a:ext uri="{FF2B5EF4-FFF2-40B4-BE49-F238E27FC236}">
                  <a16:creationId xmlns:a16="http://schemas.microsoft.com/office/drawing/2014/main" id="{23669BDF-C1CB-4CCC-A9BA-7723B8EC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251" y="3476825"/>
              <a:ext cx="2590800" cy="156210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1" name="Freeform 115">
              <a:extLst>
                <a:ext uri="{FF2B5EF4-FFF2-40B4-BE49-F238E27FC236}">
                  <a16:creationId xmlns:a16="http://schemas.microsoft.com/office/drawing/2014/main" id="{44567F9F-C567-4EE2-8C8A-D2783999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501" y="43213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2" name="Isosceles Triangle 116">
              <a:extLst>
                <a:ext uri="{FF2B5EF4-FFF2-40B4-BE49-F238E27FC236}">
                  <a16:creationId xmlns:a16="http://schemas.microsoft.com/office/drawing/2014/main" id="{11D480FF-59DB-4564-9BEF-E505E51F174C}"/>
                </a:ext>
              </a:extLst>
            </p:cNvPr>
            <p:cNvSpPr/>
            <p:nvPr/>
          </p:nvSpPr>
          <p:spPr>
            <a:xfrm>
              <a:off x="6142763" y="3180891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3255278"/>
                <a:satOff val="-26046"/>
                <a:lumOff val="-9069"/>
                <a:alphaOff val="0"/>
              </a:schemeClr>
            </a:fillRef>
            <a:effectRef idx="0">
              <a:schemeClr val="accent4">
                <a:hueOff val="3255278"/>
                <a:satOff val="-26046"/>
                <a:lumOff val="-9069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3" name="Group 117">
              <a:extLst>
                <a:ext uri="{FF2B5EF4-FFF2-40B4-BE49-F238E27FC236}">
                  <a16:creationId xmlns:a16="http://schemas.microsoft.com/office/drawing/2014/main" id="{9A183791-8931-448E-8759-21485300C133}"/>
                </a:ext>
              </a:extLst>
            </p:cNvPr>
            <p:cNvGrpSpPr/>
            <p:nvPr/>
          </p:nvGrpSpPr>
          <p:grpSpPr>
            <a:xfrm>
              <a:off x="4877013" y="4044855"/>
              <a:ext cx="1641337" cy="613694"/>
              <a:chOff x="5107857" y="5455401"/>
              <a:chExt cx="1641337" cy="613694"/>
            </a:xfrm>
            <a:solidFill>
              <a:schemeClr val="bg1"/>
            </a:solidFill>
          </p:grpSpPr>
          <p:sp>
            <p:nvSpPr>
              <p:cNvPr id="254" name="Rectangle 118">
                <a:extLst>
                  <a:ext uri="{FF2B5EF4-FFF2-40B4-BE49-F238E27FC236}">
                    <a16:creationId xmlns:a16="http://schemas.microsoft.com/office/drawing/2014/main" id="{D6E31A69-97DD-4E43-BA92-AFC05B329BD2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13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Deprecar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el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esquema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de Base de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Datos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original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5" name="Shape 2543">
                <a:extLst>
                  <a:ext uri="{FF2B5EF4-FFF2-40B4-BE49-F238E27FC236}">
                    <a16:creationId xmlns:a16="http://schemas.microsoft.com/office/drawing/2014/main" id="{20C6362B-ADD5-4210-A3D7-8FD72B2784A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56" name="Group 120">
            <a:extLst>
              <a:ext uri="{FF2B5EF4-FFF2-40B4-BE49-F238E27FC236}">
                <a16:creationId xmlns:a16="http://schemas.microsoft.com/office/drawing/2014/main" id="{20ED2D49-77FF-4E35-9B36-A90299A4F7AA}"/>
              </a:ext>
            </a:extLst>
          </p:cNvPr>
          <p:cNvGrpSpPr/>
          <p:nvPr/>
        </p:nvGrpSpPr>
        <p:grpSpPr>
          <a:xfrm>
            <a:off x="6448501" y="2472157"/>
            <a:ext cx="2590800" cy="1855568"/>
            <a:chOff x="6448501" y="2472157"/>
            <a:chExt cx="2590800" cy="1855568"/>
          </a:xfrm>
        </p:grpSpPr>
        <p:sp>
          <p:nvSpPr>
            <p:cNvPr id="257" name="Rectangle 121">
              <a:extLst>
                <a:ext uri="{FF2B5EF4-FFF2-40B4-BE49-F238E27FC236}">
                  <a16:creationId xmlns:a16="http://schemas.microsoft.com/office/drawing/2014/main" id="{3E8E1894-2F7F-4101-955D-B7453BCA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501" y="2765625"/>
              <a:ext cx="2590800" cy="156210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8" name="Freeform 122">
              <a:extLst>
                <a:ext uri="{FF2B5EF4-FFF2-40B4-BE49-F238E27FC236}">
                  <a16:creationId xmlns:a16="http://schemas.microsoft.com/office/drawing/2014/main" id="{2CB9FB22-532B-473E-8211-72D8E112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101" y="3597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9" name="Isosceles Triangle 123">
              <a:extLst>
                <a:ext uri="{FF2B5EF4-FFF2-40B4-BE49-F238E27FC236}">
                  <a16:creationId xmlns:a16="http://schemas.microsoft.com/office/drawing/2014/main" id="{29D37C57-0F02-4BAE-AAA6-BC7B25621FD4}"/>
                </a:ext>
              </a:extLst>
            </p:cNvPr>
            <p:cNvSpPr/>
            <p:nvPr/>
          </p:nvSpPr>
          <p:spPr>
            <a:xfrm>
              <a:off x="8022218" y="2472157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4557389"/>
                <a:satOff val="-36465"/>
                <a:lumOff val="-1269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0" name="Group 124">
              <a:extLst>
                <a:ext uri="{FF2B5EF4-FFF2-40B4-BE49-F238E27FC236}">
                  <a16:creationId xmlns:a16="http://schemas.microsoft.com/office/drawing/2014/main" id="{2F67F39D-93EC-4970-BCA8-B5732B995C8C}"/>
                </a:ext>
              </a:extLst>
            </p:cNvPr>
            <p:cNvGrpSpPr/>
            <p:nvPr/>
          </p:nvGrpSpPr>
          <p:grpSpPr>
            <a:xfrm>
              <a:off x="6804101" y="3230434"/>
              <a:ext cx="1576277" cy="613694"/>
              <a:chOff x="6064846" y="2015877"/>
              <a:chExt cx="1576277" cy="613694"/>
            </a:xfrm>
          </p:grpSpPr>
          <p:sp>
            <p:nvSpPr>
              <p:cNvPr id="261" name="Rectangle 125">
                <a:extLst>
                  <a:ext uri="{FF2B5EF4-FFF2-40B4-BE49-F238E27FC236}">
                    <a16:creationId xmlns:a16="http://schemas.microsoft.com/office/drawing/2014/main" id="{59BD2CD3-1901-4D31-BA66-A1207DD000CE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Probar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antes,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durante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y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después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del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cambio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2" name="Shape 2774">
                <a:extLst>
                  <a:ext uri="{FF2B5EF4-FFF2-40B4-BE49-F238E27FC236}">
                    <a16:creationId xmlns:a16="http://schemas.microsoft.com/office/drawing/2014/main" id="{C2E1CDDD-D153-43B0-A846-DD095A47395B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63" name="Group 127">
            <a:extLst>
              <a:ext uri="{FF2B5EF4-FFF2-40B4-BE49-F238E27FC236}">
                <a16:creationId xmlns:a16="http://schemas.microsoft.com/office/drawing/2014/main" id="{0F43BD02-53CB-4422-8BDE-FDB062876AA9}"/>
              </a:ext>
            </a:extLst>
          </p:cNvPr>
          <p:cNvGrpSpPr/>
          <p:nvPr/>
        </p:nvGrpSpPr>
        <p:grpSpPr>
          <a:xfrm>
            <a:off x="8328101" y="1711525"/>
            <a:ext cx="3200400" cy="2228850"/>
            <a:chOff x="8328101" y="1711525"/>
            <a:chExt cx="3200400" cy="2228850"/>
          </a:xfrm>
        </p:grpSpPr>
        <p:sp>
          <p:nvSpPr>
            <p:cNvPr id="264" name="AutoShape 13">
              <a:extLst>
                <a:ext uri="{FF2B5EF4-FFF2-40B4-BE49-F238E27FC236}">
                  <a16:creationId xmlns:a16="http://schemas.microsoft.com/office/drawing/2014/main" id="{0AF28018-D201-4F38-9FF8-D1CCD599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101" y="1711525"/>
              <a:ext cx="3200400" cy="2228850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grpSp>
          <p:nvGrpSpPr>
            <p:cNvPr id="265" name="Group 129">
              <a:extLst>
                <a:ext uri="{FF2B5EF4-FFF2-40B4-BE49-F238E27FC236}">
                  <a16:creationId xmlns:a16="http://schemas.microsoft.com/office/drawing/2014/main" id="{9307A5B0-31B5-45E7-AEE7-7E2B92618ED6}"/>
                </a:ext>
              </a:extLst>
            </p:cNvPr>
            <p:cNvGrpSpPr/>
            <p:nvPr/>
          </p:nvGrpSpPr>
          <p:grpSpPr>
            <a:xfrm>
              <a:off x="8890537" y="2549069"/>
              <a:ext cx="1575004" cy="973793"/>
              <a:chOff x="8002514" y="2015877"/>
              <a:chExt cx="1575004" cy="973793"/>
            </a:xfrm>
          </p:grpSpPr>
          <p:sp>
            <p:nvSpPr>
              <p:cNvPr id="266" name="Rectangle 130">
                <a:extLst>
                  <a:ext uri="{FF2B5EF4-FFF2-40B4-BE49-F238E27FC236}">
                    <a16:creationId xmlns:a16="http://schemas.microsoft.com/office/drawing/2014/main" id="{805D3FAE-BB44-46FE-B2F0-CCC72ED3C3E8}"/>
                  </a:ext>
                </a:extLst>
              </p:cNvPr>
              <p:cNvSpPr/>
              <p:nvPr/>
            </p:nvSpPr>
            <p:spPr>
              <a:xfrm>
                <a:off x="8349927" y="2015877"/>
                <a:ext cx="1227591" cy="973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Modificar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el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esquema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de Base de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Datos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(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considere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la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simplicidad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y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versionamiento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)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7" name="Shape 2784">
                <a:extLst>
                  <a:ext uri="{FF2B5EF4-FFF2-40B4-BE49-F238E27FC236}">
                    <a16:creationId xmlns:a16="http://schemas.microsoft.com/office/drawing/2014/main" id="{D7B1381B-7D01-465A-85AC-98A64F59D3C0}"/>
                  </a:ext>
                </a:extLst>
              </p:cNvPr>
              <p:cNvSpPr/>
              <p:nvPr/>
            </p:nvSpPr>
            <p:spPr>
              <a:xfrm>
                <a:off x="8002514" y="216825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5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/>
      <p:bldP spid="233" grpId="0"/>
      <p:bldP spid="2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507366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PROCESO REFACTORING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Text Placeholder 32">
            <a:extLst>
              <a:ext uri="{FF2B5EF4-FFF2-40B4-BE49-F238E27FC236}">
                <a16:creationId xmlns:a16="http://schemas.microsoft.com/office/drawing/2014/main" id="{F778966A-D46E-485D-960D-62362AE593A9}"/>
              </a:ext>
            </a:extLst>
          </p:cNvPr>
          <p:cNvSpPr txBox="1">
            <a:spLocks/>
          </p:cNvSpPr>
          <p:nvPr/>
        </p:nvSpPr>
        <p:spPr>
          <a:xfrm>
            <a:off x="860911" y="4329427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2" name="Text Placeholder 32">
            <a:extLst>
              <a:ext uri="{FF2B5EF4-FFF2-40B4-BE49-F238E27FC236}">
                <a16:creationId xmlns:a16="http://schemas.microsoft.com/office/drawing/2014/main" id="{16555F5C-14B1-40A0-AD7F-0E946598FF59}"/>
              </a:ext>
            </a:extLst>
          </p:cNvPr>
          <p:cNvSpPr txBox="1">
            <a:spLocks/>
          </p:cNvSpPr>
          <p:nvPr/>
        </p:nvSpPr>
        <p:spPr>
          <a:xfrm>
            <a:off x="2702001" y="3532708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 err="1">
                <a:latin typeface="Source Sans Pro Light" panose="020B0403030403020204" pitchFamily="34" charset="0"/>
              </a:rPr>
              <a:t>Refactorizar</a:t>
            </a:r>
            <a:r>
              <a:rPr lang="en-US" sz="1000" dirty="0">
                <a:latin typeface="Source Sans Pro Light" panose="020B0403030403020204" pitchFamily="34" charset="0"/>
              </a:rPr>
              <a:t> los </a:t>
            </a:r>
            <a:r>
              <a:rPr lang="en-US" sz="1000" dirty="0" err="1">
                <a:latin typeface="Source Sans Pro Light" panose="020B0403030403020204" pitchFamily="34" charset="0"/>
              </a:rPr>
              <a:t>programas</a:t>
            </a:r>
            <a:r>
              <a:rPr lang="en-US" sz="1000" dirty="0">
                <a:latin typeface="Source Sans Pro Light" panose="020B0403030403020204" pitchFamily="34" charset="0"/>
              </a:rPr>
              <a:t> </a:t>
            </a:r>
            <a:r>
              <a:rPr lang="en-US" sz="1000" dirty="0" err="1">
                <a:latin typeface="Source Sans Pro Light" panose="020B0403030403020204" pitchFamily="34" charset="0"/>
              </a:rPr>
              <a:t>externos</a:t>
            </a:r>
            <a:r>
              <a:rPr lang="en-US" sz="1000" dirty="0">
                <a:latin typeface="Source Sans Pro Light" panose="020B0403030403020204" pitchFamily="34" charset="0"/>
              </a:rPr>
              <a:t> que </a:t>
            </a:r>
            <a:r>
              <a:rPr lang="en-US" sz="1000" dirty="0" err="1">
                <a:latin typeface="Source Sans Pro Light" panose="020B0403030403020204" pitchFamily="34" charset="0"/>
              </a:rPr>
              <a:t>tengan</a:t>
            </a:r>
            <a:r>
              <a:rPr lang="en-US" sz="1000" dirty="0">
                <a:latin typeface="Source Sans Pro Light" panose="020B0403030403020204" pitchFamily="34" charset="0"/>
              </a:rPr>
              <a:t> </a:t>
            </a:r>
            <a:r>
              <a:rPr lang="en-US" sz="1000" dirty="0" err="1">
                <a:latin typeface="Source Sans Pro Light" panose="020B0403030403020204" pitchFamily="34" charset="0"/>
              </a:rPr>
              <a:t>acceso</a:t>
            </a:r>
            <a:r>
              <a:rPr lang="en-US" sz="1000" dirty="0">
                <a:latin typeface="Source Sans Pro Light" panose="020B0403030403020204" pitchFamily="34" charset="0"/>
              </a:rPr>
              <a:t> al </a:t>
            </a:r>
            <a:r>
              <a:rPr lang="en-US" sz="1000" dirty="0" err="1">
                <a:latin typeface="Source Sans Pro Light" panose="020B0403030403020204" pitchFamily="34" charset="0"/>
              </a:rPr>
              <a:t>esquema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3" name="Text Placeholder 32">
            <a:extLst>
              <a:ext uri="{FF2B5EF4-FFF2-40B4-BE49-F238E27FC236}">
                <a16:creationId xmlns:a16="http://schemas.microsoft.com/office/drawing/2014/main" id="{8D913613-5C53-45F7-84BE-903E76808522}"/>
              </a:ext>
            </a:extLst>
          </p:cNvPr>
          <p:cNvSpPr txBox="1">
            <a:spLocks/>
          </p:cNvSpPr>
          <p:nvPr/>
        </p:nvSpPr>
        <p:spPr>
          <a:xfrm>
            <a:off x="4575251" y="2778210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4" name="Text Placeholder 32">
            <a:extLst>
              <a:ext uri="{FF2B5EF4-FFF2-40B4-BE49-F238E27FC236}">
                <a16:creationId xmlns:a16="http://schemas.microsoft.com/office/drawing/2014/main" id="{EA6AE9DD-BED1-4B55-80AB-AA3298473876}"/>
              </a:ext>
            </a:extLst>
          </p:cNvPr>
          <p:cNvSpPr txBox="1">
            <a:spLocks/>
          </p:cNvSpPr>
          <p:nvPr/>
        </p:nvSpPr>
        <p:spPr>
          <a:xfrm>
            <a:off x="6390442" y="2156666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Scripts, data de </a:t>
            </a:r>
            <a:r>
              <a:rPr lang="en-US" sz="1000" dirty="0" err="1">
                <a:latin typeface="Source Sans Pro Light" panose="020B0403030403020204" pitchFamily="34" charset="0"/>
              </a:rPr>
              <a:t>prueba</a:t>
            </a:r>
            <a:r>
              <a:rPr lang="en-US" sz="1000" dirty="0">
                <a:latin typeface="Source Sans Pro Light" panose="020B0403030403020204" pitchFamily="34" charset="0"/>
              </a:rPr>
              <a:t>, </a:t>
            </a:r>
            <a:r>
              <a:rPr lang="en-US" sz="1000" dirty="0" err="1">
                <a:latin typeface="Source Sans Pro Light" panose="020B0403030403020204" pitchFamily="34" charset="0"/>
              </a:rPr>
              <a:t>casos</a:t>
            </a:r>
            <a:r>
              <a:rPr lang="en-US" sz="1000" dirty="0">
                <a:latin typeface="Source Sans Pro Light" panose="020B0403030403020204" pitchFamily="34" charset="0"/>
              </a:rPr>
              <a:t> de </a:t>
            </a:r>
            <a:r>
              <a:rPr lang="en-US" sz="1000" dirty="0" err="1">
                <a:latin typeface="Source Sans Pro Light" panose="020B0403030403020204" pitchFamily="34" charset="0"/>
              </a:rPr>
              <a:t>prueba</a:t>
            </a:r>
            <a:r>
              <a:rPr lang="en-US" sz="1000" dirty="0">
                <a:latin typeface="Source Sans Pro Light" panose="020B0403030403020204" pitchFamily="34" charset="0"/>
              </a:rPr>
              <a:t>, </a:t>
            </a:r>
            <a:r>
              <a:rPr lang="en-US" sz="1000" dirty="0" err="1">
                <a:latin typeface="Source Sans Pro Light" panose="020B0403030403020204" pitchFamily="34" charset="0"/>
              </a:rPr>
              <a:t>documentación</a:t>
            </a:r>
            <a:r>
              <a:rPr lang="en-US" sz="1000" dirty="0">
                <a:latin typeface="Source Sans Pro Light" panose="020B0403030403020204" pitchFamily="34" charset="0"/>
              </a:rPr>
              <a:t>, </a:t>
            </a:r>
            <a:r>
              <a:rPr lang="en-US" sz="1000" dirty="0" err="1">
                <a:latin typeface="Source Sans Pro Light" panose="020B0403030403020204" pitchFamily="34" charset="0"/>
              </a:rPr>
              <a:t>modelos</a:t>
            </a:r>
            <a:r>
              <a:rPr lang="en-US" sz="1000" dirty="0">
                <a:latin typeface="Source Sans Pro Light" panose="020B0403030403020204" pitchFamily="34" charset="0"/>
              </a:rPr>
              <a:t>.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5" name="Group 99">
            <a:extLst>
              <a:ext uri="{FF2B5EF4-FFF2-40B4-BE49-F238E27FC236}">
                <a16:creationId xmlns:a16="http://schemas.microsoft.com/office/drawing/2014/main" id="{1282A985-1A93-4826-B2BE-2F38A8ADB7F4}"/>
              </a:ext>
            </a:extLst>
          </p:cNvPr>
          <p:cNvGrpSpPr/>
          <p:nvPr/>
        </p:nvGrpSpPr>
        <p:grpSpPr>
          <a:xfrm>
            <a:off x="797001" y="4625959"/>
            <a:ext cx="2597150" cy="1848066"/>
            <a:chOff x="797001" y="4625959"/>
            <a:chExt cx="2597150" cy="1848066"/>
          </a:xfrm>
        </p:grpSpPr>
        <p:sp>
          <p:nvSpPr>
            <p:cNvPr id="236" name="Rectangle 1">
              <a:extLst>
                <a:ext uri="{FF2B5EF4-FFF2-40B4-BE49-F238E27FC236}">
                  <a16:creationId xmlns:a16="http://schemas.microsoft.com/office/drawing/2014/main" id="{9A94BEDE-521F-43F4-8CB0-4878132C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01" y="4911925"/>
              <a:ext cx="2590800" cy="1562100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37" name="Freeform 2">
              <a:extLst>
                <a:ext uri="{FF2B5EF4-FFF2-40B4-BE49-F238E27FC236}">
                  <a16:creationId xmlns:a16="http://schemas.microsoft.com/office/drawing/2014/main" id="{F8DC8311-500B-4B43-AD95-46F995AC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951" y="5756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38" name="Isosceles Triangle 102">
              <a:extLst>
                <a:ext uri="{FF2B5EF4-FFF2-40B4-BE49-F238E27FC236}">
                  <a16:creationId xmlns:a16="http://schemas.microsoft.com/office/drawing/2014/main" id="{3535FE25-C314-4761-9567-0D21E486C910}"/>
                </a:ext>
              </a:extLst>
            </p:cNvPr>
            <p:cNvSpPr/>
            <p:nvPr/>
          </p:nvSpPr>
          <p:spPr>
            <a:xfrm>
              <a:off x="2391901" y="4625959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651056"/>
                <a:satOff val="-5209"/>
                <a:lumOff val="-1814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9" name="Group 103">
              <a:extLst>
                <a:ext uri="{FF2B5EF4-FFF2-40B4-BE49-F238E27FC236}">
                  <a16:creationId xmlns:a16="http://schemas.microsoft.com/office/drawing/2014/main" id="{EE08E325-A078-4B60-8F15-8225CBE1B32D}"/>
                </a:ext>
              </a:extLst>
            </p:cNvPr>
            <p:cNvGrpSpPr/>
            <p:nvPr/>
          </p:nvGrpSpPr>
          <p:grpSpPr>
            <a:xfrm>
              <a:off x="1144579" y="5440234"/>
              <a:ext cx="1573731" cy="435166"/>
              <a:chOff x="2194602" y="2009322"/>
              <a:chExt cx="1573731" cy="435166"/>
            </a:xfrm>
          </p:grpSpPr>
          <p:sp>
            <p:nvSpPr>
              <p:cNvPr id="240" name="Rectangle 104">
                <a:extLst>
                  <a:ext uri="{FF2B5EF4-FFF2-40B4-BE49-F238E27FC236}">
                    <a16:creationId xmlns:a16="http://schemas.microsoft.com/office/drawing/2014/main" id="{EB405029-E688-4EDE-976A-EA4A47E1320D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253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Migrar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datos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1" name="Shape 2778">
                <a:extLst>
                  <a:ext uri="{FF2B5EF4-FFF2-40B4-BE49-F238E27FC236}">
                    <a16:creationId xmlns:a16="http://schemas.microsoft.com/office/drawing/2014/main" id="{C545510A-CE40-4506-9940-37270A026FA4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42" name="Group 106">
            <a:extLst>
              <a:ext uri="{FF2B5EF4-FFF2-40B4-BE49-F238E27FC236}">
                <a16:creationId xmlns:a16="http://schemas.microsoft.com/office/drawing/2014/main" id="{71F01D43-24FA-4EDD-8DE7-3F29AAD5BB1F}"/>
              </a:ext>
            </a:extLst>
          </p:cNvPr>
          <p:cNvGrpSpPr/>
          <p:nvPr/>
        </p:nvGrpSpPr>
        <p:grpSpPr>
          <a:xfrm>
            <a:off x="2682951" y="3888110"/>
            <a:ext cx="2597150" cy="1868365"/>
            <a:chOff x="2682951" y="3888110"/>
            <a:chExt cx="2597150" cy="1868365"/>
          </a:xfrm>
        </p:grpSpPr>
        <p:sp>
          <p:nvSpPr>
            <p:cNvPr id="243" name="Rectangle 4">
              <a:extLst>
                <a:ext uri="{FF2B5EF4-FFF2-40B4-BE49-F238E27FC236}">
                  <a16:creationId xmlns:a16="http://schemas.microsoft.com/office/drawing/2014/main" id="{6F946E28-32B1-4FD1-93FC-46811D2B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951" y="4194375"/>
              <a:ext cx="2590800" cy="156210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22697774-E645-4786-98BE-20687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01" y="503892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45" name="Isosceles Triangle 109">
              <a:extLst>
                <a:ext uri="{FF2B5EF4-FFF2-40B4-BE49-F238E27FC236}">
                  <a16:creationId xmlns:a16="http://schemas.microsoft.com/office/drawing/2014/main" id="{F3EF7F05-C319-4337-9586-12F6CFB7EE1F}"/>
                </a:ext>
              </a:extLst>
            </p:cNvPr>
            <p:cNvSpPr/>
            <p:nvPr/>
          </p:nvSpPr>
          <p:spPr>
            <a:xfrm>
              <a:off x="4256130" y="3888110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1953167"/>
                <a:satOff val="-15628"/>
                <a:lumOff val="-5442"/>
                <a:alphaOff val="0"/>
              </a:schemeClr>
            </a:fillRef>
            <a:effectRef idx="0">
              <a:schemeClr val="accent4">
                <a:hueOff val="1953167"/>
                <a:satOff val="-15628"/>
                <a:lumOff val="-544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6" name="Group 110">
              <a:extLst>
                <a:ext uri="{FF2B5EF4-FFF2-40B4-BE49-F238E27FC236}">
                  <a16:creationId xmlns:a16="http://schemas.microsoft.com/office/drawing/2014/main" id="{F30E6DD7-C6D5-4485-8998-D6671811FD0C}"/>
                </a:ext>
              </a:extLst>
            </p:cNvPr>
            <p:cNvGrpSpPr/>
            <p:nvPr/>
          </p:nvGrpSpPr>
          <p:grpSpPr>
            <a:xfrm>
              <a:off x="3063887" y="4763407"/>
              <a:ext cx="1575004" cy="613694"/>
              <a:chOff x="4129724" y="2015877"/>
              <a:chExt cx="1575004" cy="613694"/>
            </a:xfrm>
          </p:grpSpPr>
          <p:sp>
            <p:nvSpPr>
              <p:cNvPr id="247" name="Rectangle 111">
                <a:extLst>
                  <a:ext uri="{FF2B5EF4-FFF2-40B4-BE49-F238E27FC236}">
                    <a16:creationId xmlns:a16="http://schemas.microsoft.com/office/drawing/2014/main" id="{3F669F67-DA54-45EF-BDB2-A86314E821B0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Refactorizar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programas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de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acceso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externo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8" name="Shape 2748">
                <a:extLst>
                  <a:ext uri="{FF2B5EF4-FFF2-40B4-BE49-F238E27FC236}">
                    <a16:creationId xmlns:a16="http://schemas.microsoft.com/office/drawing/2014/main" id="{8C657394-ECEC-40E8-AF28-0CB9D0F6DC1A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49" name="Group 113">
            <a:extLst>
              <a:ext uri="{FF2B5EF4-FFF2-40B4-BE49-F238E27FC236}">
                <a16:creationId xmlns:a16="http://schemas.microsoft.com/office/drawing/2014/main" id="{58D46702-AA0D-443F-B216-47A0EA4D0F53}"/>
              </a:ext>
            </a:extLst>
          </p:cNvPr>
          <p:cNvGrpSpPr/>
          <p:nvPr/>
        </p:nvGrpSpPr>
        <p:grpSpPr>
          <a:xfrm>
            <a:off x="4575251" y="3180891"/>
            <a:ext cx="2590800" cy="1858034"/>
            <a:chOff x="4575251" y="3180891"/>
            <a:chExt cx="2590800" cy="1858034"/>
          </a:xfrm>
        </p:grpSpPr>
        <p:sp>
          <p:nvSpPr>
            <p:cNvPr id="250" name="Rectangle 114">
              <a:extLst>
                <a:ext uri="{FF2B5EF4-FFF2-40B4-BE49-F238E27FC236}">
                  <a16:creationId xmlns:a16="http://schemas.microsoft.com/office/drawing/2014/main" id="{23669BDF-C1CB-4CCC-A9BA-7723B8EC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251" y="3476825"/>
              <a:ext cx="2590800" cy="156210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1" name="Freeform 115">
              <a:extLst>
                <a:ext uri="{FF2B5EF4-FFF2-40B4-BE49-F238E27FC236}">
                  <a16:creationId xmlns:a16="http://schemas.microsoft.com/office/drawing/2014/main" id="{44567F9F-C567-4EE2-8C8A-D2783999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501" y="43213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2" name="Isosceles Triangle 116">
              <a:extLst>
                <a:ext uri="{FF2B5EF4-FFF2-40B4-BE49-F238E27FC236}">
                  <a16:creationId xmlns:a16="http://schemas.microsoft.com/office/drawing/2014/main" id="{11D480FF-59DB-4564-9BEF-E505E51F174C}"/>
                </a:ext>
              </a:extLst>
            </p:cNvPr>
            <p:cNvSpPr/>
            <p:nvPr/>
          </p:nvSpPr>
          <p:spPr>
            <a:xfrm>
              <a:off x="6142763" y="3180891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3255278"/>
                <a:satOff val="-26046"/>
                <a:lumOff val="-9069"/>
                <a:alphaOff val="0"/>
              </a:schemeClr>
            </a:fillRef>
            <a:effectRef idx="0">
              <a:schemeClr val="accent4">
                <a:hueOff val="3255278"/>
                <a:satOff val="-26046"/>
                <a:lumOff val="-9069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3" name="Group 117">
              <a:extLst>
                <a:ext uri="{FF2B5EF4-FFF2-40B4-BE49-F238E27FC236}">
                  <a16:creationId xmlns:a16="http://schemas.microsoft.com/office/drawing/2014/main" id="{9A183791-8931-448E-8759-21485300C133}"/>
                </a:ext>
              </a:extLst>
            </p:cNvPr>
            <p:cNvGrpSpPr/>
            <p:nvPr/>
          </p:nvGrpSpPr>
          <p:grpSpPr>
            <a:xfrm>
              <a:off x="4877013" y="4044855"/>
              <a:ext cx="1641337" cy="433645"/>
              <a:chOff x="5107857" y="5455401"/>
              <a:chExt cx="1641337" cy="433645"/>
            </a:xfrm>
            <a:solidFill>
              <a:schemeClr val="bg1"/>
            </a:solidFill>
          </p:grpSpPr>
          <p:sp>
            <p:nvSpPr>
              <p:cNvPr id="254" name="Rectangle 118">
                <a:extLst>
                  <a:ext uri="{FF2B5EF4-FFF2-40B4-BE49-F238E27FC236}">
                    <a16:creationId xmlns:a16="http://schemas.microsoft.com/office/drawing/2014/main" id="{D6E31A69-97DD-4E43-BA92-AFC05B329BD2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43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Ejecutar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pruebas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 regression</a:t>
                </a:r>
              </a:p>
            </p:txBody>
          </p:sp>
          <p:sp>
            <p:nvSpPr>
              <p:cNvPr id="255" name="Shape 2543">
                <a:extLst>
                  <a:ext uri="{FF2B5EF4-FFF2-40B4-BE49-F238E27FC236}">
                    <a16:creationId xmlns:a16="http://schemas.microsoft.com/office/drawing/2014/main" id="{20C6362B-ADD5-4210-A3D7-8FD72B2784A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56" name="Group 120">
            <a:extLst>
              <a:ext uri="{FF2B5EF4-FFF2-40B4-BE49-F238E27FC236}">
                <a16:creationId xmlns:a16="http://schemas.microsoft.com/office/drawing/2014/main" id="{20ED2D49-77FF-4E35-9B36-A90299A4F7AA}"/>
              </a:ext>
            </a:extLst>
          </p:cNvPr>
          <p:cNvGrpSpPr/>
          <p:nvPr/>
        </p:nvGrpSpPr>
        <p:grpSpPr>
          <a:xfrm>
            <a:off x="6448501" y="2472157"/>
            <a:ext cx="2590800" cy="1855568"/>
            <a:chOff x="6448501" y="2472157"/>
            <a:chExt cx="2590800" cy="1855568"/>
          </a:xfrm>
        </p:grpSpPr>
        <p:sp>
          <p:nvSpPr>
            <p:cNvPr id="257" name="Rectangle 121">
              <a:extLst>
                <a:ext uri="{FF2B5EF4-FFF2-40B4-BE49-F238E27FC236}">
                  <a16:creationId xmlns:a16="http://schemas.microsoft.com/office/drawing/2014/main" id="{3E8E1894-2F7F-4101-955D-B7453BCA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501" y="2765625"/>
              <a:ext cx="2590800" cy="156210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8" name="Freeform 122">
              <a:extLst>
                <a:ext uri="{FF2B5EF4-FFF2-40B4-BE49-F238E27FC236}">
                  <a16:creationId xmlns:a16="http://schemas.microsoft.com/office/drawing/2014/main" id="{2CB9FB22-532B-473E-8211-72D8E112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101" y="3597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59" name="Isosceles Triangle 123">
              <a:extLst>
                <a:ext uri="{FF2B5EF4-FFF2-40B4-BE49-F238E27FC236}">
                  <a16:creationId xmlns:a16="http://schemas.microsoft.com/office/drawing/2014/main" id="{29D37C57-0F02-4BAE-AAA6-BC7B25621FD4}"/>
                </a:ext>
              </a:extLst>
            </p:cNvPr>
            <p:cNvSpPr/>
            <p:nvPr/>
          </p:nvSpPr>
          <p:spPr>
            <a:xfrm>
              <a:off x="8022218" y="2472157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4557389"/>
                <a:satOff val="-36465"/>
                <a:lumOff val="-1269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60" name="Group 124">
              <a:extLst>
                <a:ext uri="{FF2B5EF4-FFF2-40B4-BE49-F238E27FC236}">
                  <a16:creationId xmlns:a16="http://schemas.microsoft.com/office/drawing/2014/main" id="{2F67F39D-93EC-4970-BCA8-B5732B995C8C}"/>
                </a:ext>
              </a:extLst>
            </p:cNvPr>
            <p:cNvGrpSpPr/>
            <p:nvPr/>
          </p:nvGrpSpPr>
          <p:grpSpPr>
            <a:xfrm>
              <a:off x="6804101" y="3230434"/>
              <a:ext cx="1576277" cy="426307"/>
              <a:chOff x="6064846" y="2015877"/>
              <a:chExt cx="1576277" cy="426307"/>
            </a:xfrm>
          </p:grpSpPr>
          <p:sp>
            <p:nvSpPr>
              <p:cNvPr id="261" name="Rectangle 125">
                <a:extLst>
                  <a:ext uri="{FF2B5EF4-FFF2-40B4-BE49-F238E27FC236}">
                    <a16:creationId xmlns:a16="http://schemas.microsoft.com/office/drawing/2014/main" id="{59BD2CD3-1901-4D31-BA66-A1207DD000CE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253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Control de version</a:t>
                </a:r>
              </a:p>
            </p:txBody>
          </p:sp>
          <p:sp>
            <p:nvSpPr>
              <p:cNvPr id="262" name="Shape 2774">
                <a:extLst>
                  <a:ext uri="{FF2B5EF4-FFF2-40B4-BE49-F238E27FC236}">
                    <a16:creationId xmlns:a16="http://schemas.microsoft.com/office/drawing/2014/main" id="{C2E1CDDD-D153-43B0-A846-DD095A47395B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63" name="Group 127">
            <a:extLst>
              <a:ext uri="{FF2B5EF4-FFF2-40B4-BE49-F238E27FC236}">
                <a16:creationId xmlns:a16="http://schemas.microsoft.com/office/drawing/2014/main" id="{0F43BD02-53CB-4422-8BDE-FDB062876AA9}"/>
              </a:ext>
            </a:extLst>
          </p:cNvPr>
          <p:cNvGrpSpPr/>
          <p:nvPr/>
        </p:nvGrpSpPr>
        <p:grpSpPr>
          <a:xfrm>
            <a:off x="8328101" y="1711525"/>
            <a:ext cx="3200400" cy="2228850"/>
            <a:chOff x="8328101" y="1711525"/>
            <a:chExt cx="3200400" cy="2228850"/>
          </a:xfrm>
        </p:grpSpPr>
        <p:sp>
          <p:nvSpPr>
            <p:cNvPr id="264" name="AutoShape 13">
              <a:extLst>
                <a:ext uri="{FF2B5EF4-FFF2-40B4-BE49-F238E27FC236}">
                  <a16:creationId xmlns:a16="http://schemas.microsoft.com/office/drawing/2014/main" id="{0AF28018-D201-4F38-9FF8-D1CCD599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101" y="1711525"/>
              <a:ext cx="3200400" cy="2228850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grpSp>
          <p:nvGrpSpPr>
            <p:cNvPr id="265" name="Group 129">
              <a:extLst>
                <a:ext uri="{FF2B5EF4-FFF2-40B4-BE49-F238E27FC236}">
                  <a16:creationId xmlns:a16="http://schemas.microsoft.com/office/drawing/2014/main" id="{9307A5B0-31B5-45E7-AEE7-7E2B92618ED6}"/>
                </a:ext>
              </a:extLst>
            </p:cNvPr>
            <p:cNvGrpSpPr/>
            <p:nvPr/>
          </p:nvGrpSpPr>
          <p:grpSpPr>
            <a:xfrm>
              <a:off x="8890537" y="2549069"/>
              <a:ext cx="1575004" cy="613694"/>
              <a:chOff x="8002514" y="2015877"/>
              <a:chExt cx="1575004" cy="613694"/>
            </a:xfrm>
          </p:grpSpPr>
          <p:sp>
            <p:nvSpPr>
              <p:cNvPr id="266" name="Rectangle 130">
                <a:extLst>
                  <a:ext uri="{FF2B5EF4-FFF2-40B4-BE49-F238E27FC236}">
                    <a16:creationId xmlns:a16="http://schemas.microsoft.com/office/drawing/2014/main" id="{805D3FAE-BB44-46FE-B2F0-CCC72ED3C3E8}"/>
                  </a:ext>
                </a:extLst>
              </p:cNvPr>
              <p:cNvSpPr/>
              <p:nvPr/>
            </p:nvSpPr>
            <p:spPr>
              <a:xfrm>
                <a:off x="8349927" y="2015877"/>
                <a:ext cx="1227591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Anunciar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el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refactor,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comunicar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a los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interesados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7" name="Shape 2784">
                <a:extLst>
                  <a:ext uri="{FF2B5EF4-FFF2-40B4-BE49-F238E27FC236}">
                    <a16:creationId xmlns:a16="http://schemas.microsoft.com/office/drawing/2014/main" id="{D7B1381B-7D01-465A-85AC-98A64F59D3C0}"/>
                  </a:ext>
                </a:extLst>
              </p:cNvPr>
              <p:cNvSpPr/>
              <p:nvPr/>
            </p:nvSpPr>
            <p:spPr>
              <a:xfrm>
                <a:off x="8002514" y="216825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00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/>
      <p:bldP spid="233" grpId="0"/>
      <p:bldP spid="2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9474709" y="2"/>
            <a:ext cx="271729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472" y="1099217"/>
            <a:ext cx="11178540" cy="532130"/>
          </a:xfrm>
          <a:custGeom>
            <a:avLst/>
            <a:gdLst/>
            <a:ahLst/>
            <a:cxnLst/>
            <a:rect l="l" t="t" r="r" b="b"/>
            <a:pathLst>
              <a:path w="11178540" h="532130">
                <a:moveTo>
                  <a:pt x="11178540" y="0"/>
                </a:moveTo>
                <a:lnTo>
                  <a:pt x="0" y="0"/>
                </a:lnTo>
                <a:lnTo>
                  <a:pt x="0" y="531876"/>
                </a:lnTo>
                <a:lnTo>
                  <a:pt x="11178540" y="531876"/>
                </a:lnTo>
                <a:lnTo>
                  <a:pt x="11178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2899" y="1187431"/>
            <a:ext cx="103237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b="1" spc="-5" dirty="0">
                <a:solidFill>
                  <a:srgbClr val="1E499C"/>
                </a:solidFill>
                <a:latin typeface="Tahoma"/>
                <a:cs typeface="Tahoma"/>
              </a:rPr>
              <a:t>POR QUE LIQUIBASE?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319" y="1099217"/>
            <a:ext cx="391667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785742" y="198222"/>
            <a:ext cx="36149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1800" b="1" spc="-5" dirty="0" err="1">
                <a:solidFill>
                  <a:srgbClr val="7E7E7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Microservicios</a:t>
            </a:r>
            <a:endParaRPr sz="18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6888" y="252788"/>
            <a:ext cx="3091530" cy="32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4270" y="784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9812">
            <a:solidFill>
              <a:srgbClr val="92A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99" y="28451"/>
            <a:ext cx="1307446" cy="1017672"/>
          </a:xfrm>
          <a:prstGeom prst="rect">
            <a:avLst/>
          </a:prstGeom>
        </p:spPr>
      </p:pic>
      <p:sp>
        <p:nvSpPr>
          <p:cNvPr id="105" name="object 97"/>
          <p:cNvSpPr/>
          <p:nvPr/>
        </p:nvSpPr>
        <p:spPr>
          <a:xfrm>
            <a:off x="691977" y="11997548"/>
            <a:ext cx="87085" cy="78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F710C0F-7420-48EA-9950-1364214D3886}"/>
              </a:ext>
            </a:extLst>
          </p:cNvPr>
          <p:cNvSpPr txBox="1"/>
          <p:nvPr/>
        </p:nvSpPr>
        <p:spPr>
          <a:xfrm>
            <a:off x="1003503" y="1873707"/>
            <a:ext cx="1035113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PE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Liquibase</a:t>
            </a: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facilita el </a:t>
            </a:r>
            <a:r>
              <a:rPr lang="es-PE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refactoring</a:t>
            </a: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/migración de base de datos con SQL scripts y también con formatos tipo XML, YAML y JSON que son agnósticos a BD. </a:t>
            </a:r>
          </a:p>
          <a:p>
            <a:pPr marL="12700" marR="5080" algn="just">
              <a:lnSpc>
                <a:spcPct val="100000"/>
              </a:lnSpc>
            </a:pPr>
            <a:endParaRPr lang="es-PE" sz="1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 SQL específicos para el tipo de motor de Base de datos cuando utilizamos formatos distintos a SQL.</a:t>
            </a: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 de BD más soportadas: MySQL, </a:t>
            </a:r>
            <a:r>
              <a:rPr lang="es-PE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MariaDB</a:t>
            </a: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PostgreSQL, Oracle, SQL Server, Azure SQL… </a:t>
            </a:r>
          </a:p>
          <a:p>
            <a:pPr marL="12700" marR="5080" algn="just">
              <a:lnSpc>
                <a:spcPct val="100000"/>
              </a:lnSpc>
            </a:pPr>
            <a:endParaRPr lang="es-PE" sz="1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*Tener cuidado de las variaciones: tipos de datos y sintaxis para diferentes motores de BD*</a:t>
            </a: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PE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https://www.liquibase.org/download</a:t>
            </a: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</a:pPr>
            <a:endParaRPr lang="es-PE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6DE53E4-933A-492D-8698-7234149E630A}"/>
              </a:ext>
            </a:extLst>
          </p:cNvPr>
          <p:cNvSpPr txBox="1"/>
          <p:nvPr/>
        </p:nvSpPr>
        <p:spPr>
          <a:xfrm>
            <a:off x="851152" y="6000955"/>
            <a:ext cx="103511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PE"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Motores soportados: </a:t>
            </a:r>
            <a:r>
              <a:rPr lang="es-PE"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https://www.liquibase.org/get-started/databases</a:t>
            </a:r>
            <a:r>
              <a:rPr lang="es-PE" sz="1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484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A6D7192-0CDE-4693-B7D2-A7FA9433EA15}" vid="{E1CDEB1B-F62D-4800-AD8D-37BF833003B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Microservicios</Template>
  <TotalTime>1785</TotalTime>
  <Words>846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FontAwesome</vt:lpstr>
      <vt:lpstr>Source Sans Pro Light</vt:lpstr>
      <vt:lpstr>Tahoma</vt:lpstr>
      <vt:lpstr>Tema de Office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  <vt:lpstr>Chapter Microservicios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Microservicios</dc:title>
  <dc:creator>ZolyD</dc:creator>
  <cp:lastModifiedBy>ZolyD</cp:lastModifiedBy>
  <cp:revision>62</cp:revision>
  <dcterms:created xsi:type="dcterms:W3CDTF">2021-02-21T05:24:32Z</dcterms:created>
  <dcterms:modified xsi:type="dcterms:W3CDTF">2021-07-30T22:35:28Z</dcterms:modified>
</cp:coreProperties>
</file>