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handoutMasterIdLst>
    <p:handoutMasterId r:id="rId12"/>
  </p:handoutMasterIdLst>
  <p:sldIdLst>
    <p:sldId id="256" r:id="rId5"/>
    <p:sldId id="262" r:id="rId6"/>
    <p:sldId id="265" r:id="rId7"/>
    <p:sldId id="260" r:id="rId8"/>
    <p:sldId id="272" r:id="rId9"/>
    <p:sldId id="271" r:id="rId10"/>
    <p:sldId id="27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94680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1AE0-CCCF-4A33-B965-5C4C62E59094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8CB3-09FD-4C01-94AE-C1A2C3B0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408E57D-2A79-4053-8E81-6DB51A21D7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2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39FE-59C7-4789-9C2F-F22E23DDB6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4174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863A-C33B-4F0D-8CCF-7660DDD4C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3370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46EFC-A227-48F5-B0D1-E68315AD00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107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34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5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41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53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90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70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58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728E6-8E45-4DA7-A287-1AF5572820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1375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70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87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66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92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44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94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FA210-38C4-416F-B410-CA87EA0D8E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262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39FE-59C7-4789-9C2F-F22E23DDB6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8707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0863A-C33B-4F0D-8CCF-7660DDD4C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416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46EFC-A227-48F5-B0D1-E68315AD00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9262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408E57D-2A79-4053-8E81-6DB51A21D7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9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728E6-8E45-4DA7-A287-1AF5572820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029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FA210-38C4-416F-B410-CA87EA0D8E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3779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DD7760F-B89E-4046-9A4A-0C18925EE2A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8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137877"/>
            <a:ext cx="4929554" cy="2489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On Drawing Conclusions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dirty="0"/>
              <a:t>The Story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Reactor Reflections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Measurement Accuracy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is no advantage to measuring one parameter to 3 significant digits if another parameter is only measured to 1 significant digit</a:t>
            </a:r>
          </a:p>
          <a:p>
            <a:r>
              <a:rPr lang="en-US" altLang="en-US"/>
              <a:t>Use appropriate significant digits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Serpentinity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parameter(s) were you adjusting when you created a more serpentine path?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092325" y="3463925"/>
          <a:ext cx="39941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4000320" imgH="1193760" progId="Equation.DSMT4">
                  <p:embed/>
                </p:oleObj>
              </mc:Choice>
              <mc:Fallback>
                <p:oleObj name="Equation" r:id="rId3" imgW="400032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463925"/>
                        <a:ext cx="399415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057400" y="5214938"/>
          <a:ext cx="1092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5" imgW="1091880" imgH="812520" progId="Equation.DSMT4">
                  <p:embed/>
                </p:oleObj>
              </mc:Choice>
              <mc:Fallback>
                <p:oleObj name="Equation" r:id="rId5" imgW="109188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14938"/>
                        <a:ext cx="10922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Lab Reports as Stories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When you write a report you are designing an experience for the reader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reader experiences it linearly (sequentially!)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Prepare the reader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This is what you are going to see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Ex. emphasize what you want the reader to see in the next Figure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Show the figure (or equation)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Tell the meaning of </a:t>
            </a:r>
            <a:r>
              <a:rPr lang="en-US" altLang="en-US" sz="2400" dirty="0" smtClean="0"/>
              <a:t>the figure or equation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Explain how this leads </a:t>
            </a:r>
            <a:r>
              <a:rPr lang="en-US" altLang="en-US" sz="2400" dirty="0"/>
              <a:t>to the next step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smtClean="0"/>
              <a:t>Story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Include the details!!!!!!!!!!!!!!!!!!!!!!!!!!!!!!!!!!!!!!!!!!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Sequential Story and Logic Check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Look at your Discussion Section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Look at the overall order of the paragraphs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 it as if you missed the last 3 weeks…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the order logical?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the reader missing information?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Read every sentence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for logic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Make each sentence justify its </a:t>
            </a:r>
            <a:r>
              <a:rPr lang="en-US" altLang="en-US" dirty="0" smtClean="0"/>
              <a:t>existence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Include the </a:t>
            </a:r>
            <a:r>
              <a:rPr lang="en-US" altLang="en-US" dirty="0" smtClean="0"/>
              <a:t>details</a:t>
            </a:r>
            <a:r>
              <a:rPr lang="en-US" altLang="en-US" dirty="0"/>
              <a:t>!!!!!!!!!!!!!!!!!!!!!!!!!!!!!!!!!!!!!!!!!!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Critique Your Own Work!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Don’t make a conclusion unless you are willing to defend it</a:t>
            </a:r>
          </a:p>
          <a:p>
            <a:r>
              <a:rPr lang="en-US" altLang="en-US" sz="2800"/>
              <a:t>Discuss its weaknesses and how you would improve it if given another chance</a:t>
            </a:r>
          </a:p>
          <a:p>
            <a:r>
              <a:rPr lang="en-US" altLang="en-US" sz="2800"/>
              <a:t>Assess the validity of your data and of your conclusions</a:t>
            </a:r>
          </a:p>
          <a:p>
            <a:r>
              <a:rPr lang="en-US" altLang="en-US" sz="2800"/>
              <a:t>Are you willing to spend a million dollars to build a facility using a design based on your results?</a:t>
            </a:r>
          </a:p>
          <a:p>
            <a:endParaRPr lang="en-US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Suggestions and Comments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best ones focus on pedagogy (how could I improve the learning environment)</a:t>
            </a:r>
          </a:p>
          <a:p>
            <a:r>
              <a:rPr lang="en-US" altLang="en-US"/>
              <a:t>What are requirements that don’t produce much learning?</a:t>
            </a:r>
          </a:p>
          <a:p>
            <a:r>
              <a:rPr lang="en-US" altLang="en-US"/>
              <a:t>How could requirements be changed to increase the learning?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1709</TotalTime>
  <Words>283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Equation</vt:lpstr>
      <vt:lpstr>Reactor Reflections</vt:lpstr>
      <vt:lpstr>Measurement Accuracy</vt:lpstr>
      <vt:lpstr>Serpentinity</vt:lpstr>
      <vt:lpstr>Lab Reports as Stories</vt:lpstr>
      <vt:lpstr>Sequential Story and Logic Check</vt:lpstr>
      <vt:lpstr>Critique Your Own Work!</vt:lpstr>
      <vt:lpstr>Suggestions and Comments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Reactor Reflections</dc:title>
  <dc:creator>Monroe Weber-Shirk</dc:creator>
  <cp:lastModifiedBy>mw24</cp:lastModifiedBy>
  <cp:revision>31</cp:revision>
  <cp:lastPrinted>2017-12-22T15:47:26Z</cp:lastPrinted>
  <dcterms:created xsi:type="dcterms:W3CDTF">2004-03-11T15:47:16Z</dcterms:created>
  <dcterms:modified xsi:type="dcterms:W3CDTF">2020-03-02T18:21:43Z</dcterms:modified>
</cp:coreProperties>
</file>