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9"/>
  </p:notesMasterIdLst>
  <p:handoutMasterIdLst>
    <p:handoutMasterId r:id="rId10"/>
  </p:handoutMasterIdLst>
  <p:sldIdLst>
    <p:sldId id="284" r:id="rId5"/>
    <p:sldId id="283" r:id="rId6"/>
    <p:sldId id="285" r:id="rId7"/>
    <p:sldId id="286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6" y="3532940"/>
            <a:ext cx="3845815" cy="181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55" y="2683136"/>
            <a:ext cx="3291154" cy="1983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2" y="1469504"/>
            <a:ext cx="3548840" cy="1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Checking in</a:t>
            </a:r>
          </a:p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of learners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My office hours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</a:p>
          <a:p>
            <a:r>
              <a:rPr lang="en-US" dirty="0" smtClean="0"/>
              <a:t>Breakout room task</a:t>
            </a:r>
          </a:p>
          <a:p>
            <a:pPr lvl="1"/>
            <a:r>
              <a:rPr lang="en-US" dirty="0" smtClean="0"/>
              <a:t>One thing you are worried about</a:t>
            </a:r>
          </a:p>
          <a:p>
            <a:pPr lvl="1"/>
            <a:r>
              <a:rPr lang="en-US" dirty="0" smtClean="0"/>
              <a:t>A hope for the spring semester at Cornell</a:t>
            </a:r>
          </a:p>
          <a:p>
            <a:pPr lvl="1"/>
            <a:r>
              <a:rPr lang="en-US" dirty="0" smtClean="0"/>
              <a:t>An idea for how to build an online community of learners for 4530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done individually or in teams</a:t>
            </a:r>
          </a:p>
          <a:p>
            <a:r>
              <a:rPr lang="en-US" dirty="0" err="1" smtClean="0"/>
              <a:t>Onshape</a:t>
            </a:r>
            <a:r>
              <a:rPr lang="en-US" dirty="0" smtClean="0"/>
              <a:t> is designed for collaboration</a:t>
            </a:r>
          </a:p>
          <a:p>
            <a:r>
              <a:rPr lang="en-US" dirty="0" smtClean="0"/>
              <a:t>Weekly </a:t>
            </a:r>
            <a:r>
              <a:rPr lang="en-US" dirty="0" err="1" smtClean="0"/>
              <a:t>checkins</a:t>
            </a:r>
            <a:r>
              <a:rPr lang="en-US" dirty="0" smtClean="0"/>
              <a:t> where we show something we are working on</a:t>
            </a:r>
          </a:p>
          <a:p>
            <a:r>
              <a:rPr lang="en-US" dirty="0" smtClean="0"/>
              <a:t>Use online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5524</TotalTime>
  <Words>76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4530</vt:lpstr>
      <vt:lpstr>Online?</vt:lpstr>
      <vt:lpstr>Checking in</vt:lpstr>
      <vt:lpstr>Onshape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61</cp:revision>
  <cp:lastPrinted>2017-12-22T17:38:52Z</cp:lastPrinted>
  <dcterms:created xsi:type="dcterms:W3CDTF">2005-10-12T15:21:06Z</dcterms:created>
  <dcterms:modified xsi:type="dcterms:W3CDTF">2020-03-24T16:17:26Z</dcterms:modified>
</cp:coreProperties>
</file>