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5" r:id="rId8"/>
    <p:sldId id="276" r:id="rId9"/>
    <p:sldId id="277" r:id="rId10"/>
    <p:sldId id="278" r:id="rId11"/>
    <p:sldId id="261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9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na el bouazzati" initials="zeb" lastIdx="1" clrIdx="0">
    <p:extLst>
      <p:ext uri="{19B8F6BF-5375-455C-9EA6-DF929625EA0E}">
        <p15:presenceInfo xmlns:p15="http://schemas.microsoft.com/office/powerpoint/2012/main" userId="00ee901a38e236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3T16:20:19.295" idx="1">
    <p:pos x="4141" y="24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ACTOREP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964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62" y="1216181"/>
            <a:ext cx="8981802" cy="50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3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24817" y="321973"/>
            <a:ext cx="8915400" cy="33485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Rôle et répartition des tâches: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056038"/>
              </p:ext>
            </p:extLst>
          </p:nvPr>
        </p:nvGraphicFramePr>
        <p:xfrm>
          <a:off x="2344516" y="904168"/>
          <a:ext cx="89154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Partie</a:t>
                      </a:r>
                      <a:r>
                        <a:rPr lang="fr-FR" baseline="0" dirty="0" smtClean="0"/>
                        <a:t> à réaliser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Missions annexes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Elias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Partie</a:t>
                      </a:r>
                      <a:r>
                        <a:rPr lang="fr-FR" baseline="0" dirty="0" smtClean="0"/>
                        <a:t> back: ajout de catégorie, de métier, validation de profil acteur.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Relaie</a:t>
                      </a:r>
                      <a:r>
                        <a:rPr lang="fr-FR" baseline="0" dirty="0" smtClean="0"/>
                        <a:t> pour toutes questions concernant les maquette et l’ergonomie du site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Anoujean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Partie front: interface</a:t>
                      </a:r>
                      <a:r>
                        <a:rPr lang="fr-FR" baseline="0" dirty="0" smtClean="0"/>
                        <a:t> utilisateur, affichage des acteur, possibilité de trié selon plusieurs critères.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Chef de projet, garantie le</a:t>
                      </a:r>
                      <a:r>
                        <a:rPr lang="fr-FR" baseline="0" dirty="0" smtClean="0"/>
                        <a:t> bon déroulement du projet. </a:t>
                      </a:r>
                    </a:p>
                    <a:p>
                      <a:r>
                        <a:rPr lang="fr-FR" baseline="0" dirty="0" smtClean="0"/>
                        <a:t>Apporte son expertise technique au groupe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Mickael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Partie</a:t>
                      </a:r>
                      <a:r>
                        <a:rPr lang="fr-FR" baseline="0" dirty="0" smtClean="0"/>
                        <a:t> front: interface statistique, consultation du nombre d’acteur par ville, pays, catégorie.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Relaie</a:t>
                      </a:r>
                      <a:r>
                        <a:rPr lang="fr-FR" baseline="0" dirty="0" smtClean="0"/>
                        <a:t> sur la partie TRELLO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Ahmed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Partie front: interface inscription/connexion, ajout de service/expérience.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relaie</a:t>
                      </a:r>
                      <a:r>
                        <a:rPr lang="fr-FR" baseline="0" dirty="0" smtClean="0"/>
                        <a:t> pour toutes questions concernant le fonctionnement de </a:t>
                      </a:r>
                      <a:r>
                        <a:rPr lang="fr-FR" baseline="0" dirty="0" err="1" smtClean="0"/>
                        <a:t>SpringBoot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50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4136" y="108955"/>
            <a:ext cx="8911687" cy="57362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REALISATION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64136" y="682580"/>
            <a:ext cx="8915400" cy="783186"/>
          </a:xfrm>
        </p:spPr>
        <p:txBody>
          <a:bodyPr/>
          <a:lstStyle/>
          <a:p>
            <a:r>
              <a:rPr lang="fr-FR" dirty="0" smtClean="0"/>
              <a:t>Après étude du besoins et échanges avec le groupe, nous avons décidés de nous orientés vers les technologies et logiciel suivant: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10666"/>
              </p:ext>
            </p:extLst>
          </p:nvPr>
        </p:nvGraphicFramePr>
        <p:xfrm>
          <a:off x="1094704" y="1465766"/>
          <a:ext cx="10637949" cy="518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022"/>
                <a:gridCol w="4286239"/>
                <a:gridCol w="347868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Techno/ Logiciel/ Framework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Justifications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Modélisation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Visual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Paragdim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Gratuit et intuitif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Planification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Gantt Project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Gratuit et intuitif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Maquettage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Balsamiq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Essai gratuit et </a:t>
                      </a:r>
                      <a:r>
                        <a:rPr lang="fr-FR" dirty="0" smtClean="0"/>
                        <a:t>intuitif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Eclipse/</a:t>
                      </a:r>
                      <a:r>
                        <a:rPr lang="fr-FR" dirty="0" err="1" smtClean="0"/>
                        <a:t>Intellij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Objectif de sortir de sa zone de confort (</a:t>
                      </a:r>
                      <a:r>
                        <a:rPr lang="fr-FR" dirty="0" err="1" smtClean="0"/>
                        <a:t>netbeans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Base de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SQLSERVER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Connaissance</a:t>
                      </a:r>
                      <a:r>
                        <a:rPr lang="fr-FR" baseline="0" dirty="0" smtClean="0"/>
                        <a:t> de la BDD, point de repère</a:t>
                      </a:r>
                      <a:endParaRPr lang="fr-FR" dirty="0"/>
                    </a:p>
                  </a:txBody>
                  <a:tcPr/>
                </a:tc>
              </a:tr>
              <a:tr h="959691">
                <a:tc>
                  <a:txBody>
                    <a:bodyPr/>
                    <a:lstStyle/>
                    <a:p>
                      <a:r>
                        <a:rPr lang="fr-FR" dirty="0" smtClean="0"/>
                        <a:t>Développement front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HTML,</a:t>
                      </a:r>
                      <a:r>
                        <a:rPr lang="fr-FR" baseline="0" dirty="0" smtClean="0"/>
                        <a:t> CSS, </a:t>
                      </a:r>
                      <a:r>
                        <a:rPr lang="fr-FR" baseline="0" dirty="0" err="1" smtClean="0"/>
                        <a:t>Bootstrap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Angular</a:t>
                      </a:r>
                      <a:r>
                        <a:rPr lang="fr-FR" baseline="0" dirty="0" smtClean="0"/>
                        <a:t> JS, </a:t>
                      </a:r>
                      <a:r>
                        <a:rPr lang="fr-FR" baseline="0" dirty="0" err="1" smtClean="0"/>
                        <a:t>Thymeleaf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Enrichir nos connaissances avec des Framework</a:t>
                      </a:r>
                      <a:r>
                        <a:rPr lang="fr-FR" baseline="0" dirty="0" smtClean="0"/>
                        <a:t> utilisés dur le marché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Développement back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Java, </a:t>
                      </a:r>
                      <a:r>
                        <a:rPr lang="fr-FR" dirty="0" err="1" smtClean="0"/>
                        <a:t>Spring</a:t>
                      </a:r>
                      <a:r>
                        <a:rPr lang="fr-FR" baseline="0" dirty="0" smtClean="0"/>
                        <a:t> data-</a:t>
                      </a:r>
                      <a:r>
                        <a:rPr lang="fr-FR" baseline="0" dirty="0" err="1" smtClean="0"/>
                        <a:t>jpa</a:t>
                      </a:r>
                      <a:r>
                        <a:rPr lang="fr-FR" baseline="0" dirty="0" smtClean="0"/>
                        <a:t>, server : </a:t>
                      </a:r>
                      <a:r>
                        <a:rPr lang="fr-FR" baseline="0" dirty="0" err="1" smtClean="0"/>
                        <a:t>tomcat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Enrichir nos connaissances avec des Framework</a:t>
                      </a:r>
                      <a:r>
                        <a:rPr lang="fr-FR" baseline="0" dirty="0" smtClean="0"/>
                        <a:t> utilisés dur le marché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10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8907" y="729803"/>
            <a:ext cx="8915400" cy="506569"/>
          </a:xfrm>
        </p:spPr>
        <p:txBody>
          <a:bodyPr/>
          <a:lstStyle/>
          <a:p>
            <a:r>
              <a:rPr lang="fr-FR" dirty="0" smtClean="0"/>
              <a:t>Architecture du projet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535" y="1397055"/>
            <a:ext cx="2355559" cy="24288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534" y="3825930"/>
            <a:ext cx="2355560" cy="23980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478" y="1397055"/>
            <a:ext cx="2355559" cy="245785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477" y="3854906"/>
            <a:ext cx="2355559" cy="227543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20462" y="2009104"/>
            <a:ext cx="2653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 packages : Controller</a:t>
            </a:r>
          </a:p>
          <a:p>
            <a:r>
              <a:rPr lang="fr-FR" dirty="0" smtClean="0"/>
              <a:t>Dao</a:t>
            </a:r>
          </a:p>
          <a:p>
            <a:r>
              <a:rPr lang="fr-FR" dirty="0" smtClean="0"/>
              <a:t>Entities</a:t>
            </a:r>
          </a:p>
          <a:p>
            <a:r>
              <a:rPr lang="fr-FR" dirty="0" smtClean="0"/>
              <a:t>Model</a:t>
            </a:r>
          </a:p>
          <a:p>
            <a:r>
              <a:rPr lang="fr-FR" dirty="0" smtClean="0"/>
              <a:t>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21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99059" y="755561"/>
            <a:ext cx="3515375" cy="545205"/>
          </a:xfrm>
        </p:spPr>
        <p:txBody>
          <a:bodyPr>
            <a:normAutofit/>
          </a:bodyPr>
          <a:lstStyle/>
          <a:p>
            <a:r>
              <a:rPr lang="fr-FR" dirty="0" smtClean="0"/>
              <a:t>Exemple de classe Entities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93" y="1300766"/>
            <a:ext cx="3580482" cy="54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90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0270" y="1000260"/>
            <a:ext cx="8602530" cy="493689"/>
          </a:xfrm>
        </p:spPr>
        <p:txBody>
          <a:bodyPr/>
          <a:lstStyle/>
          <a:p>
            <a:r>
              <a:rPr lang="fr-FR" dirty="0" smtClean="0"/>
              <a:t>Exemple d’interface Dao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270" y="2575775"/>
            <a:ext cx="8602530" cy="18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5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6029" y="472226"/>
            <a:ext cx="8915400" cy="416416"/>
          </a:xfrm>
        </p:spPr>
        <p:txBody>
          <a:bodyPr/>
          <a:lstStyle/>
          <a:p>
            <a:r>
              <a:rPr lang="fr-FR" dirty="0" smtClean="0"/>
              <a:t>Exemple de </a:t>
            </a:r>
            <a:r>
              <a:rPr lang="fr-FR" dirty="0" err="1" smtClean="0"/>
              <a:t>bean</a:t>
            </a:r>
            <a:r>
              <a:rPr lang="fr-FR" dirty="0" smtClean="0"/>
              <a:t> Model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656" y="888642"/>
            <a:ext cx="6671257" cy="58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50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31635" y="111617"/>
            <a:ext cx="8915400" cy="36490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Exemple de classe Service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12" y="850006"/>
            <a:ext cx="8632624" cy="60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94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89967" y="266164"/>
            <a:ext cx="8915400" cy="442175"/>
          </a:xfrm>
        </p:spPr>
        <p:txBody>
          <a:bodyPr/>
          <a:lstStyle/>
          <a:p>
            <a:r>
              <a:rPr lang="fr-FR" dirty="0" smtClean="0"/>
              <a:t>Exemple de réalisation back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63" y="806813"/>
            <a:ext cx="9480528" cy="36060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476" y="4756598"/>
            <a:ext cx="9813702" cy="20031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96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02847" y="343437"/>
            <a:ext cx="8915400" cy="506569"/>
          </a:xfrm>
        </p:spPr>
        <p:txBody>
          <a:bodyPr/>
          <a:lstStyle/>
          <a:p>
            <a:r>
              <a:rPr lang="fr-FR" dirty="0" smtClean="0"/>
              <a:t>Exemple de réalisation front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06" y="1041010"/>
            <a:ext cx="11310736" cy="54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4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 du projet: </a:t>
            </a:r>
          </a:p>
          <a:p>
            <a:pPr marL="0" indent="0">
              <a:buNone/>
            </a:pPr>
            <a:r>
              <a:rPr lang="fr-FR" dirty="0" smtClean="0"/>
              <a:t>Dans le cadre de la formation « Concepteur Développeur d’application » proposée par l’organisme AFPA, nous avons été amenés à travailler en groupe sur un projet d’annuaire en ligne. De la conception du logiciel jusqu’au développement de l’application, tout en respectant le cahier des charges fournie par le client.</a:t>
            </a:r>
          </a:p>
          <a:p>
            <a:pPr marL="0" indent="0">
              <a:buNone/>
            </a:pPr>
            <a:r>
              <a:rPr lang="fr-FR" dirty="0" smtClean="0"/>
              <a:t>Durant ce rapport, nous allons aborder les différentes phases de notre projet: étude du cahier des charges, élaboration de la conception de l’application via les méthodes MERISE/UML, répartition des taches au sein du groupe, développement des fonctionnalités de l’application et bilan </a:t>
            </a:r>
            <a:r>
              <a:rPr lang="fr-FR" smtClean="0"/>
              <a:t>du projet.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1592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652462"/>
            <a:ext cx="110109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8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33412"/>
            <a:ext cx="112871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47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18" y="785611"/>
            <a:ext cx="11462198" cy="585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9589" y="611231"/>
            <a:ext cx="8911687" cy="57362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RESTE A REALISER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09589" y="1712890"/>
            <a:ext cx="8915400" cy="783186"/>
          </a:xfrm>
        </p:spPr>
        <p:txBody>
          <a:bodyPr/>
          <a:lstStyle/>
          <a:p>
            <a:r>
              <a:rPr lang="fr-FR" dirty="0" smtClean="0"/>
              <a:t>Page de statistique de l’application non réalisée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882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250953"/>
              </p:ext>
            </p:extLst>
          </p:nvPr>
        </p:nvGraphicFramePr>
        <p:xfrm>
          <a:off x="1584101" y="2133600"/>
          <a:ext cx="9920512" cy="3223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0256"/>
                <a:gridCol w="4960256"/>
              </a:tblGrid>
              <a:tr h="3885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Point</a:t>
                      </a:r>
                      <a:r>
                        <a:rPr lang="fr-FR" baseline="0" dirty="0" smtClean="0"/>
                        <a:t> positif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Axe d’amélioration</a:t>
                      </a:r>
                      <a:endParaRPr lang="fr-FR" dirty="0"/>
                    </a:p>
                  </a:txBody>
                  <a:tcPr/>
                </a:tc>
              </a:tr>
              <a:tr h="3885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Globalement</a:t>
                      </a:r>
                      <a:r>
                        <a:rPr lang="fr-FR" baseline="0" dirty="0" smtClean="0"/>
                        <a:t> t</a:t>
                      </a:r>
                      <a:r>
                        <a:rPr lang="fr-FR" dirty="0" smtClean="0"/>
                        <a:t>ravail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en équipe agréable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Fluidité de l’information et de la communication au sein du groupe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Découverte des </a:t>
                      </a:r>
                      <a:r>
                        <a:rPr lang="fr-FR" baseline="0" dirty="0" smtClean="0"/>
                        <a:t>Framework </a:t>
                      </a:r>
                      <a:r>
                        <a:rPr lang="fr-FR" baseline="0" dirty="0" err="1" smtClean="0"/>
                        <a:t>SpringBoot</a:t>
                      </a:r>
                      <a:r>
                        <a:rPr lang="fr-FR" baseline="0" dirty="0" smtClean="0"/>
                        <a:t> et </a:t>
                      </a:r>
                      <a:r>
                        <a:rPr lang="fr-FR" baseline="0" dirty="0" err="1" smtClean="0"/>
                        <a:t>Angular</a:t>
                      </a:r>
                      <a:r>
                        <a:rPr lang="fr-FR" baseline="0" dirty="0" smtClean="0"/>
                        <a:t> JS dans un projet. Enrichissement de nos connaissances personnelles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Timing un peu court pour bien pousser les </a:t>
                      </a:r>
                      <a:r>
                        <a:rPr lang="fr-FR" dirty="0" smtClean="0"/>
                        <a:t>fonctionnalités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Mise en place</a:t>
                      </a:r>
                      <a:r>
                        <a:rPr lang="fr-FR" baseline="0" dirty="0" smtClean="0"/>
                        <a:t> d’un outils de </a:t>
                      </a:r>
                      <a:r>
                        <a:rPr lang="fr-FR" baseline="0" dirty="0" err="1" smtClean="0"/>
                        <a:t>versionning</a:t>
                      </a:r>
                      <a:r>
                        <a:rPr lang="fr-FR" baseline="0" dirty="0" smtClean="0"/>
                        <a:t> (git)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64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1939" y="497982"/>
            <a:ext cx="8915400" cy="5902817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du projet: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L'objectif </a:t>
            </a:r>
            <a:r>
              <a:rPr lang="fr-FR" dirty="0"/>
              <a:t>de l'application ACTOREP est de fournir une interface WEB qui permette à l'utilisateur de faire une recherche d'acteurs </a:t>
            </a:r>
            <a:r>
              <a:rPr lang="fr-FR" dirty="0" smtClean="0"/>
              <a:t>(médecin, </a:t>
            </a:r>
            <a:r>
              <a:rPr lang="fr-FR" dirty="0"/>
              <a:t>musiciens, enseignant, chef d'entreprise...) . L'interface permettra </a:t>
            </a:r>
            <a:r>
              <a:rPr lang="fr-FR" dirty="0" smtClean="0"/>
              <a:t>également </a:t>
            </a:r>
            <a:r>
              <a:rPr lang="fr-FR" dirty="0"/>
              <a:t>à l'utilisateur de trié les acteurs selon plusieurs </a:t>
            </a:r>
            <a:r>
              <a:rPr lang="fr-FR" dirty="0" smtClean="0"/>
              <a:t>critères </a:t>
            </a:r>
            <a:r>
              <a:rPr lang="fr-FR" dirty="0"/>
              <a:t>(pays, ville, secteurs d'activités...) et elle pourras aussi </a:t>
            </a:r>
            <a:r>
              <a:rPr lang="fr-FR" dirty="0" smtClean="0"/>
              <a:t>fournir </a:t>
            </a:r>
            <a:r>
              <a:rPr lang="fr-FR" dirty="0"/>
              <a:t>le nombre d'acteur disponible par </a:t>
            </a:r>
            <a:r>
              <a:rPr lang="fr-FR" dirty="0" smtClean="0"/>
              <a:t>critère </a:t>
            </a:r>
            <a:r>
              <a:rPr lang="fr-FR" dirty="0"/>
              <a:t>et accéder à chacun d'entre eux. L'interface </a:t>
            </a:r>
            <a:r>
              <a:rPr lang="fr-FR" dirty="0" smtClean="0"/>
              <a:t>fournira </a:t>
            </a:r>
            <a:r>
              <a:rPr lang="fr-FR" dirty="0"/>
              <a:t>alors les informations de l'acteur à l'utilisateur avec la possibilité de prendre contact via les coordonnées renseigner.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Un accès </a:t>
            </a:r>
            <a:r>
              <a:rPr lang="fr-FR" dirty="0"/>
              <a:t>acteur permettra de </a:t>
            </a:r>
            <a:r>
              <a:rPr lang="fr-FR" dirty="0" smtClean="0"/>
              <a:t>créer </a:t>
            </a:r>
            <a:r>
              <a:rPr lang="fr-FR" dirty="0"/>
              <a:t>un compte ou il pourras renseigner son profil avec les informations de base (informations de base :  nom, </a:t>
            </a:r>
            <a:r>
              <a:rPr lang="fr-FR" dirty="0" smtClean="0"/>
              <a:t>prénom, métier </a:t>
            </a:r>
            <a:r>
              <a:rPr lang="fr-FR" dirty="0"/>
              <a:t>, adresse ,expériences, services, contacts, </a:t>
            </a:r>
            <a:r>
              <a:rPr lang="fr-FR" dirty="0" smtClean="0"/>
              <a:t>vidéo </a:t>
            </a:r>
            <a:r>
              <a:rPr lang="fr-FR" dirty="0"/>
              <a:t>de présentation depuis </a:t>
            </a:r>
            <a:r>
              <a:rPr lang="fr-FR" dirty="0" smtClean="0"/>
              <a:t>YouTube). </a:t>
            </a:r>
            <a:r>
              <a:rPr lang="fr-FR" dirty="0"/>
              <a:t>Une fois le compte acteur </a:t>
            </a:r>
            <a:r>
              <a:rPr lang="fr-FR" dirty="0" smtClean="0"/>
              <a:t>créer, </a:t>
            </a:r>
            <a:r>
              <a:rPr lang="fr-FR" dirty="0"/>
              <a:t>un compte admin sera en charge de valider le compte selon des </a:t>
            </a:r>
            <a:r>
              <a:rPr lang="fr-FR" dirty="0" smtClean="0"/>
              <a:t>critères </a:t>
            </a:r>
            <a:r>
              <a:rPr lang="fr-FR" dirty="0"/>
              <a:t>a </a:t>
            </a:r>
            <a:r>
              <a:rPr lang="fr-FR" dirty="0" smtClean="0"/>
              <a:t>définir.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une fois le compte validé, l'acteur aura </a:t>
            </a:r>
            <a:r>
              <a:rPr lang="fr-FR" dirty="0" smtClean="0"/>
              <a:t>accès </a:t>
            </a:r>
            <a:r>
              <a:rPr lang="fr-FR" dirty="0"/>
              <a:t>a son espace dans lequel il pourra modifié, mettre a jour, désactiver ou supprimer son compte.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client part de l’état zéro. Nous ne possédons rien d’autre que ses recommandations et spécifications. Il faudra </a:t>
            </a:r>
            <a:r>
              <a:rPr lang="fr-FR" dirty="0" smtClean="0"/>
              <a:t>créer </a:t>
            </a:r>
            <a:r>
              <a:rPr lang="fr-FR" dirty="0"/>
              <a:t>une base de données pour enregistrer les informations collectées.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834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83150" y="459346"/>
            <a:ext cx="8915400" cy="3777622"/>
          </a:xfrm>
        </p:spPr>
        <p:txBody>
          <a:bodyPr/>
          <a:lstStyle/>
          <a:p>
            <a:r>
              <a:rPr lang="fr-FR" dirty="0" smtClean="0"/>
              <a:t>Equipe projet:</a:t>
            </a:r>
          </a:p>
          <a:p>
            <a:pPr marL="0" indent="0">
              <a:buNone/>
            </a:pPr>
            <a:r>
              <a:rPr lang="fr-FR" dirty="0" smtClean="0"/>
              <a:t>L’équipe projet est composé 4 développeurs: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Elias : lead sur la partie maquette et ergonomie de l’application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Anoujean</a:t>
            </a:r>
            <a:r>
              <a:rPr lang="fr-FR" dirty="0"/>
              <a:t> </a:t>
            </a:r>
            <a:r>
              <a:rPr lang="fr-FR" dirty="0" smtClean="0"/>
              <a:t>: leader de projet, expertise sur le développement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Mickaël: leader sur la mise en service du TRELLO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Ahmed: lead sur les technos,</a:t>
            </a:r>
          </a:p>
          <a:p>
            <a:pPr marL="0" indent="0">
              <a:buNone/>
            </a:pPr>
            <a:r>
              <a:rPr lang="fr-FR" dirty="0" smtClean="0"/>
              <a:t>Pour piloter le projet, s’assurer du bon déroulement, et harmoniser les différents sujet, nous avons déterminer un chef de projet(</a:t>
            </a:r>
            <a:r>
              <a:rPr lang="fr-FR" dirty="0" err="1" smtClean="0"/>
              <a:t>Anoujean</a:t>
            </a:r>
            <a:r>
              <a:rPr lang="fr-FR" dirty="0" smtClean="0"/>
              <a:t>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73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73303" y="1264555"/>
            <a:ext cx="8915400" cy="532327"/>
          </a:xfrm>
        </p:spPr>
        <p:txBody>
          <a:bodyPr/>
          <a:lstStyle/>
          <a:p>
            <a:r>
              <a:rPr lang="fr-FR" smtClean="0"/>
              <a:t>Planification </a:t>
            </a:r>
            <a:r>
              <a:rPr lang="fr-FR" dirty="0" smtClean="0"/>
              <a:t>de l’application: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79" y="2093622"/>
            <a:ext cx="7559898" cy="3238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712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6029" y="343437"/>
            <a:ext cx="8915400" cy="673994"/>
          </a:xfrm>
        </p:spPr>
        <p:txBody>
          <a:bodyPr/>
          <a:lstStyle/>
          <a:p>
            <a:r>
              <a:rPr lang="fr-FR" dirty="0"/>
              <a:t>Les fonctionnalités de l’application: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657" y="1017431"/>
            <a:ext cx="8525814" cy="5428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68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25572" y="317679"/>
            <a:ext cx="8915400" cy="467932"/>
          </a:xfrm>
        </p:spPr>
        <p:txBody>
          <a:bodyPr/>
          <a:lstStyle/>
          <a:p>
            <a:r>
              <a:rPr lang="fr-FR" dirty="0" smtClean="0"/>
              <a:t>Exemple de maquette: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72" y="1106388"/>
            <a:ext cx="9533988" cy="575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9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837127"/>
            <a:ext cx="9251190" cy="55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6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33" y="1098863"/>
            <a:ext cx="9378570" cy="534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232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</TotalTime>
  <Words>653</Words>
  <Application>Microsoft Office PowerPoint</Application>
  <PresentationFormat>Grand écran</PresentationFormat>
  <Paragraphs>88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Brin</vt:lpstr>
      <vt:lpstr>ACTOREP</vt:lpstr>
      <vt:lpstr>LE PROJET</vt:lpstr>
      <vt:lpstr>Présentation PowerPoint</vt:lpstr>
      <vt:lpstr>Présentation PowerPoint</vt:lpstr>
      <vt:lpstr>L’APPLICATION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REALISATION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RESTE A REALISER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ACTOREP</dc:title>
  <dc:creator>zina el bouazzati</dc:creator>
  <cp:lastModifiedBy>zina el bouazzati</cp:lastModifiedBy>
  <cp:revision>21</cp:revision>
  <dcterms:created xsi:type="dcterms:W3CDTF">2020-05-13T11:05:54Z</dcterms:created>
  <dcterms:modified xsi:type="dcterms:W3CDTF">2020-05-13T17:48:20Z</dcterms:modified>
</cp:coreProperties>
</file>