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1DC9-AE6E-44DF-910E-67F128C892B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7F0E-14AF-4582-92F8-F31B577B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945816" y="893379"/>
            <a:ext cx="3741682" cy="2118459"/>
            <a:chOff x="7630511" y="893379"/>
            <a:chExt cx="3741682" cy="2118459"/>
          </a:xfrm>
        </p:grpSpPr>
        <p:sp>
          <p:nvSpPr>
            <p:cNvPr id="4" name="TextBox 3"/>
            <p:cNvSpPr txBox="1"/>
            <p:nvPr/>
          </p:nvSpPr>
          <p:spPr>
            <a:xfrm>
              <a:off x="8087710" y="893379"/>
              <a:ext cx="297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File Logger (locked, single)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30511" y="1534510"/>
              <a:ext cx="374168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ReportFileAttributesAndSignature</a:t>
              </a:r>
              <a:r>
                <a:rPr lang="en-US" b="1" dirty="0" smtClean="0"/>
                <a:t>()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Captures a record per file</a:t>
              </a:r>
            </a:p>
            <a:p>
              <a:pPr algn="ctr"/>
              <a:r>
                <a:rPr lang="en-US" dirty="0" smtClean="0"/>
                <a:t>Writes a tab separated text file</a:t>
              </a:r>
            </a:p>
            <a:p>
              <a:pPr algn="ctr"/>
              <a:r>
                <a:rPr lang="en-US" dirty="0" smtClean="0"/>
                <a:t>Writes and flushes every n records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2528" y="893379"/>
            <a:ext cx="2979683" cy="5180698"/>
            <a:chOff x="386255" y="893379"/>
            <a:chExt cx="2979683" cy="5180698"/>
          </a:xfrm>
        </p:grpSpPr>
        <p:sp>
          <p:nvSpPr>
            <p:cNvPr id="2" name="TextBox 1"/>
            <p:cNvSpPr txBox="1"/>
            <p:nvPr/>
          </p:nvSpPr>
          <p:spPr>
            <a:xfrm>
              <a:off x="512379" y="1534510"/>
              <a:ext cx="2727434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GetNextFile</a:t>
              </a:r>
              <a:r>
                <a:rPr lang="en-US" b="1" dirty="0" smtClean="0"/>
                <a:t>()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Uses a file list and a directory list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When file list is empty, open and add files and </a:t>
              </a:r>
              <a:r>
                <a:rPr lang="en-US" dirty="0" err="1" smtClean="0"/>
                <a:t>dirs</a:t>
              </a:r>
              <a:r>
                <a:rPr lang="en-US" dirty="0" smtClean="0"/>
                <a:t> from next directory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6255" y="893379"/>
              <a:ext cx="297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File Iterator (locked, single)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255" y="4319751"/>
              <a:ext cx="297968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Skip list? No, start with the directories of interest</a:t>
              </a:r>
            </a:p>
            <a:p>
              <a:pPr algn="ctr"/>
              <a:endParaRPr lang="en-US" i="1" dirty="0"/>
            </a:p>
            <a:p>
              <a:pPr algn="ctr"/>
              <a:r>
                <a:rPr lang="en-US" i="1" dirty="0" smtClean="0"/>
                <a:t>File list includes attributes? Yes, because then we have each </a:t>
              </a:r>
              <a:r>
                <a:rPr lang="en-US" i="1" dirty="0" err="1" smtClean="0"/>
                <a:t>dir</a:t>
              </a:r>
              <a:r>
                <a:rPr lang="en-US" i="1" dirty="0" smtClean="0"/>
                <a:t> open once</a:t>
              </a:r>
              <a:endParaRPr lang="en-US" i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45468" y="893379"/>
            <a:ext cx="3647090" cy="2118459"/>
            <a:chOff x="4169979" y="893379"/>
            <a:chExt cx="3647090" cy="2118459"/>
          </a:xfrm>
        </p:grpSpPr>
        <p:sp>
          <p:nvSpPr>
            <p:cNvPr id="7" name="TextBox 6"/>
            <p:cNvSpPr txBox="1"/>
            <p:nvPr/>
          </p:nvSpPr>
          <p:spPr>
            <a:xfrm>
              <a:off x="4629807" y="1534510"/>
              <a:ext cx="272743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ScanFileThread</a:t>
              </a:r>
              <a:r>
                <a:rPr lang="en-US" b="1" dirty="0" smtClean="0"/>
                <a:t>()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Handles one file at a time</a:t>
              </a:r>
            </a:p>
            <a:p>
              <a:pPr algn="ctr"/>
              <a:r>
                <a:rPr lang="en-US" dirty="0" smtClean="0"/>
                <a:t>Computes signature</a:t>
              </a:r>
            </a:p>
            <a:p>
              <a:pPr algn="ctr"/>
              <a:r>
                <a:rPr lang="en-US" dirty="0" smtClean="0"/>
                <a:t>Passes attributes to logger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69979" y="893379"/>
              <a:ext cx="3647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File Scanner (multiple threads)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514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Zocher</dc:creator>
  <cp:lastModifiedBy>Eric Zocher</cp:lastModifiedBy>
  <cp:revision>4</cp:revision>
  <dcterms:created xsi:type="dcterms:W3CDTF">2016-05-19T23:13:35Z</dcterms:created>
  <dcterms:modified xsi:type="dcterms:W3CDTF">2016-05-19T23:47:07Z</dcterms:modified>
</cp:coreProperties>
</file>